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8"/>
  </p:notesMasterIdLst>
  <p:handoutMasterIdLst>
    <p:handoutMasterId r:id="rId9"/>
  </p:handoutMasterIdLst>
  <p:sldIdLst>
    <p:sldId id="258" r:id="rId2"/>
    <p:sldId id="257" r:id="rId3"/>
    <p:sldId id="259" r:id="rId4"/>
    <p:sldId id="260" r:id="rId5"/>
    <p:sldId id="261" r:id="rId6"/>
    <p:sldId id="262" r:id="rId7"/>
  </p:sldIdLst>
  <p:sldSz cx="12188825" cy="6858000"/>
  <p:notesSz cx="6950075" cy="9236075"/>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9" pos="7055" userDrawn="1">
          <p15:clr>
            <a:srgbClr val="A4A3A4"/>
          </p15:clr>
        </p15:guide>
        <p15:guide id="10" orient="horz" pos="2208" userDrawn="1">
          <p15:clr>
            <a:srgbClr val="C35E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0E0"/>
    <a:srgbClr val="4F3C05"/>
    <a:srgbClr val="E51D33"/>
    <a:srgbClr val="DAA600"/>
    <a:srgbClr val="B686DA"/>
    <a:srgbClr val="FFA7A7"/>
    <a:srgbClr val="F2A36E"/>
    <a:srgbClr val="5781C1"/>
    <a:srgbClr val="F7F7F7"/>
    <a:srgbClr val="7294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9" autoAdjust="0"/>
    <p:restoredTop sz="60204" autoAdjust="0"/>
  </p:normalViewPr>
  <p:slideViewPr>
    <p:cSldViewPr snapToGrid="0" showGuides="1">
      <p:cViewPr varScale="1">
        <p:scale>
          <a:sx n="74" d="100"/>
          <a:sy n="74" d="100"/>
        </p:scale>
        <p:origin x="2280" y="176"/>
      </p:cViewPr>
      <p:guideLst>
        <p:guide pos="7055"/>
        <p:guide orient="horz" pos="2208"/>
      </p:guideLst>
    </p:cSldViewPr>
  </p:slideViewPr>
  <p:outlineViewPr>
    <p:cViewPr>
      <p:scale>
        <a:sx n="33" d="100"/>
        <a:sy n="33" d="100"/>
      </p:scale>
      <p:origin x="0" y="0"/>
    </p:cViewPr>
  </p:outlineViewPr>
  <p:notesTextViewPr>
    <p:cViewPr>
      <p:scale>
        <a:sx n="3" d="2"/>
        <a:sy n="3" d="2"/>
      </p:scale>
      <p:origin x="0" y="0"/>
    </p:cViewPr>
  </p:notesTextViewPr>
  <p:sorterViewPr>
    <p:cViewPr>
      <p:scale>
        <a:sx n="52" d="100"/>
        <a:sy n="52" d="100"/>
      </p:scale>
      <p:origin x="0" y="0"/>
    </p:cViewPr>
  </p:sorterViewPr>
  <p:notesViewPr>
    <p:cSldViewPr snapToGrid="0" showGuides="1">
      <p:cViewPr varScale="1">
        <p:scale>
          <a:sx n="71" d="100"/>
          <a:sy n="71" d="100"/>
        </p:scale>
        <p:origin x="2904" y="6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36" tIns="45718" rIns="91436" bIns="45718"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36768" y="1"/>
            <a:ext cx="3011699" cy="463696"/>
          </a:xfrm>
          <a:prstGeom prst="rect">
            <a:avLst/>
          </a:prstGeom>
        </p:spPr>
        <p:txBody>
          <a:bodyPr vert="horz" lIns="91436" tIns="45718" rIns="91436" bIns="45718" rtlCol="0"/>
          <a:lstStyle>
            <a:lvl1pPr algn="r">
              <a:defRPr sz="1200"/>
            </a:lvl1pPr>
          </a:lstStyle>
          <a:p>
            <a:fld id="{67F32F8B-429E-45D3-A6EF-7110C94B56DE}" type="datetimeFigureOut">
              <a:rPr lang="en-US" smtClean="0">
                <a:latin typeface="Arial" panose="020B0604020202020204" pitchFamily="34" charset="0"/>
              </a:rPr>
              <a:t>7/25/21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772380"/>
            <a:ext cx="3011699" cy="463696"/>
          </a:xfrm>
          <a:prstGeom prst="rect">
            <a:avLst/>
          </a:prstGeom>
        </p:spPr>
        <p:txBody>
          <a:bodyPr vert="horz" lIns="91436" tIns="45718" rIns="91436" bIns="45718"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36768" y="8772380"/>
            <a:ext cx="3011699" cy="463696"/>
          </a:xfrm>
          <a:prstGeom prst="rect">
            <a:avLst/>
          </a:prstGeom>
        </p:spPr>
        <p:txBody>
          <a:bodyPr vert="horz" lIns="91436" tIns="45718" rIns="91436" bIns="45718" rtlCol="0" anchor="b"/>
          <a:lstStyle>
            <a:lvl1pPr algn="r">
              <a:defRPr sz="1200"/>
            </a:lvl1pPr>
          </a:lstStyle>
          <a:p>
            <a:fld id="{D0A90A03-D856-401F-8EAD-377E18EE9FD0}"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2663" y="290513"/>
            <a:ext cx="4984750" cy="2805112"/>
          </a:xfrm>
          <a:prstGeom prst="rect">
            <a:avLst/>
          </a:prstGeom>
          <a:noFill/>
          <a:ln w="12700">
            <a:solidFill>
              <a:prstClr val="black"/>
            </a:solidFill>
          </a:ln>
        </p:spPr>
        <p:txBody>
          <a:bodyPr vert="horz" lIns="92433" tIns="46216" rIns="92433" bIns="46216" rtlCol="0" anchor="ctr"/>
          <a:lstStyle/>
          <a:p>
            <a:endParaRPr lang="en-US" dirty="0"/>
          </a:p>
        </p:txBody>
      </p:sp>
      <p:sp>
        <p:nvSpPr>
          <p:cNvPr id="5" name="Notes Placeholder 4"/>
          <p:cNvSpPr>
            <a:spLocks noGrp="1"/>
          </p:cNvSpPr>
          <p:nvPr>
            <p:ph type="body" sz="quarter" idx="3"/>
          </p:nvPr>
        </p:nvSpPr>
        <p:spPr>
          <a:xfrm>
            <a:off x="222638" y="3238364"/>
            <a:ext cx="6504800" cy="5740537"/>
          </a:xfrm>
          <a:prstGeom prst="rect">
            <a:avLst/>
          </a:prstGeom>
        </p:spPr>
        <p:txBody>
          <a:bodyPr vert="horz" lIns="92433" tIns="46216" rIns="92433" bIns="4621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3" tIns="46216" rIns="92433" bIns="46216" rtlCol="0" anchor="b"/>
          <a:lstStyle>
            <a:lvl1pPr algn="r">
              <a:defRPr sz="1000">
                <a:latin typeface="Arial" panose="020B0604020202020204" pitchFamily="34" charset="0"/>
              </a:defRPr>
            </a:lvl1pPr>
          </a:lstStyle>
          <a:p>
            <a:fld id="{F42FCFFD-459B-4F74-BD48-8157E1337D42}" type="slidenum">
              <a:rPr lang="en-US" smtClean="0"/>
              <a:pPr/>
              <a:t>‹#›</a:t>
            </a:fld>
            <a:endParaRPr lang="en-US" dirty="0"/>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914240" rtl="0" eaLnBrk="1" latinLnBrk="0" hangingPunct="1">
      <a:defRPr sz="2400" kern="1200">
        <a:solidFill>
          <a:schemeClr val="tx1"/>
        </a:solidFill>
        <a:latin typeface="Arial" panose="020B0604020202020204" pitchFamily="34" charset="0"/>
        <a:ea typeface="+mn-ea"/>
        <a:cs typeface="+mn-cs"/>
      </a:defRPr>
    </a:lvl1pPr>
    <a:lvl2pPr marL="457120" algn="l" defTabSz="914240" rtl="0" eaLnBrk="1" latinLnBrk="0" hangingPunct="1">
      <a:defRPr sz="2400" kern="1200">
        <a:solidFill>
          <a:schemeClr val="tx1"/>
        </a:solidFill>
        <a:latin typeface="Arial" panose="020B0604020202020204" pitchFamily="34" charset="0"/>
        <a:ea typeface="+mn-ea"/>
        <a:cs typeface="+mn-cs"/>
      </a:defRPr>
    </a:lvl2pPr>
    <a:lvl3pPr marL="914240" algn="l" defTabSz="914240" rtl="0" eaLnBrk="1" latinLnBrk="0" hangingPunct="1">
      <a:defRPr sz="2400" kern="1200">
        <a:solidFill>
          <a:schemeClr val="tx1"/>
        </a:solidFill>
        <a:latin typeface="Arial" panose="020B0604020202020204" pitchFamily="34" charset="0"/>
        <a:ea typeface="+mn-ea"/>
        <a:cs typeface="+mn-cs"/>
      </a:defRPr>
    </a:lvl3pPr>
    <a:lvl4pPr marL="1371360" algn="l" defTabSz="914240" rtl="0" eaLnBrk="1" latinLnBrk="0" hangingPunct="1">
      <a:defRPr sz="2400" kern="1200">
        <a:solidFill>
          <a:schemeClr val="tx1"/>
        </a:solidFill>
        <a:latin typeface="Arial" panose="020B0604020202020204" pitchFamily="34" charset="0"/>
        <a:ea typeface="+mn-ea"/>
        <a:cs typeface="+mn-cs"/>
      </a:defRPr>
    </a:lvl4pPr>
    <a:lvl5pPr marL="1828480" algn="l" defTabSz="914240" rtl="0" eaLnBrk="1" latinLnBrk="0" hangingPunct="1">
      <a:defRPr sz="2400" kern="1200">
        <a:solidFill>
          <a:schemeClr val="tx1"/>
        </a:solidFill>
        <a:latin typeface="Arial" panose="020B0604020202020204" pitchFamily="34" charset="0"/>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i="1" kern="1200" dirty="0">
                <a:solidFill>
                  <a:schemeClr val="tx1"/>
                </a:solidFill>
                <a:effectLst/>
                <a:latin typeface="Arial" panose="020B0604020202020204" pitchFamily="34" charset="0"/>
                <a:ea typeface="+mn-ea"/>
                <a:cs typeface="+mn-cs"/>
              </a:rPr>
              <a:t>###Interpretation of PC1 and PC2###</a:t>
            </a:r>
          </a:p>
          <a:p>
            <a:endParaRPr lang="en-US" sz="2400" i="1" kern="1200" dirty="0">
              <a:solidFill>
                <a:schemeClr val="tx1"/>
              </a:solidFill>
              <a:effectLst/>
              <a:latin typeface="Arial" panose="020B0604020202020204" pitchFamily="34" charset="0"/>
              <a:ea typeface="+mn-ea"/>
              <a:cs typeface="+mn-cs"/>
            </a:endParaRPr>
          </a:p>
          <a:p>
            <a:r>
              <a:rPr lang="en-US" sz="2400" i="1" kern="1200" dirty="0">
                <a:solidFill>
                  <a:schemeClr val="tx1"/>
                </a:solidFill>
                <a:effectLst/>
                <a:latin typeface="Arial" panose="020B0604020202020204" pitchFamily="34" charset="0"/>
                <a:ea typeface="+mn-ea"/>
                <a:cs typeface="+mn-cs"/>
              </a:rPr>
              <a:t>The first component is positively correlated with total working years, years at company, job level, monthly income. This suggests the give variables vary together and when one goes down, the others decrease as well. The component could be considered a primary measure of career length and longevity and well as a measure of success.</a:t>
            </a:r>
            <a:r>
              <a:rPr lang="en-US" dirty="0"/>
              <a:t> </a:t>
            </a:r>
            <a:r>
              <a:rPr lang="en-US" sz="2400" i="1" kern="1200" dirty="0">
                <a:solidFill>
                  <a:schemeClr val="tx1"/>
                </a:solidFill>
                <a:effectLst/>
                <a:latin typeface="Arial" panose="020B0604020202020204" pitchFamily="34" charset="0"/>
                <a:ea typeface="+mn-ea"/>
                <a:cs typeface="+mn-cs"/>
              </a:rPr>
              <a:t>#The second component is mostly correlated with number of companies worked, and age, but in a negative direction. Years with current manager and years in current role are correlated with the second component in the positive direction, which indicates that as number of companies and age decrease, years with current manager and years in current role increase. #Looking at the biplot, we can see the loadings that point in the direction of the attrition ellipse. In terms of the first component, we can see that Job Role and Marriage Status point more towards the attrition ellipse. The same with Job Satisfaction and percent salary hike for the second component. </a:t>
            </a:r>
            <a:endParaRPr lang="en-US" dirty="0"/>
          </a:p>
        </p:txBody>
      </p:sp>
      <p:sp>
        <p:nvSpPr>
          <p:cNvPr id="4" name="Slide Number Placeholder 3"/>
          <p:cNvSpPr>
            <a:spLocks noGrp="1"/>
          </p:cNvSpPr>
          <p:nvPr>
            <p:ph type="sldNum" sz="quarter" idx="5"/>
          </p:nvPr>
        </p:nvSpPr>
        <p:spPr/>
        <p:txBody>
          <a:bodyPr/>
          <a:lstStyle/>
          <a:p>
            <a:fld id="{F42FCFFD-459B-4F74-BD48-8157E1337D42}" type="slidenum">
              <a:rPr lang="en-US" smtClean="0"/>
              <a:pPr/>
              <a:t>3</a:t>
            </a:fld>
            <a:endParaRPr lang="en-US" dirty="0"/>
          </a:p>
        </p:txBody>
      </p:sp>
    </p:spTree>
    <p:extLst>
      <p:ext uri="{BB962C8B-B14F-4D97-AF65-F5344CB8AC3E}">
        <p14:creationId xmlns:p14="http://schemas.microsoft.com/office/powerpoint/2010/main" val="113446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i="1" kern="1200" dirty="0">
                <a:solidFill>
                  <a:schemeClr val="tx1"/>
                </a:solidFill>
                <a:effectLst/>
                <a:latin typeface="Arial" panose="020B0604020202020204" pitchFamily="34" charset="0"/>
                <a:ea typeface="+mn-ea"/>
                <a:cs typeface="+mn-cs"/>
              </a:rPr>
              <a:t>###Interpretation of PC3####</a:t>
            </a:r>
            <a:r>
              <a:rPr lang="en-US" dirty="0"/>
              <a:t> </a:t>
            </a:r>
            <a:r>
              <a:rPr lang="en-US" sz="2400" i="1" kern="1200" dirty="0">
                <a:solidFill>
                  <a:schemeClr val="tx1"/>
                </a:solidFill>
                <a:effectLst/>
                <a:latin typeface="Arial" panose="020B0604020202020204" pitchFamily="34" charset="0"/>
                <a:ea typeface="+mn-ea"/>
                <a:cs typeface="+mn-cs"/>
              </a:rPr>
              <a:t>#The third component is most correlated with performance rating and percent salary hike, both in a negative direction. Department and job role are correlated with the third component in a positive direction, suggesting that as performance rating and percent salary hike decrease, department and job role increase.</a:t>
            </a:r>
            <a:r>
              <a:rPr lang="en-US" dirty="0"/>
              <a:t> </a:t>
            </a:r>
            <a:r>
              <a:rPr lang="en-US" sz="2400" i="1" kern="1200" dirty="0">
                <a:solidFill>
                  <a:schemeClr val="tx1"/>
                </a:solidFill>
                <a:effectLst/>
                <a:latin typeface="Arial" panose="020B0604020202020204" pitchFamily="34" charset="0"/>
                <a:ea typeface="+mn-ea"/>
                <a:cs typeface="+mn-cs"/>
              </a:rPr>
              <a:t>#Looking at the biplot, we can see the loadings that point in the direction of the attrition ellipse. In terms of the third component, we can see that department and job role point more towards the attrition ellipse, this is the second biplot that job role has pointed towards attrition, suggesting this may be a variable of interest concerning attrition.</a:t>
            </a:r>
            <a:endParaRPr lang="en-US" dirty="0"/>
          </a:p>
        </p:txBody>
      </p:sp>
      <p:sp>
        <p:nvSpPr>
          <p:cNvPr id="4" name="Slide Number Placeholder 3"/>
          <p:cNvSpPr>
            <a:spLocks noGrp="1"/>
          </p:cNvSpPr>
          <p:nvPr>
            <p:ph type="sldNum" sz="quarter" idx="5"/>
          </p:nvPr>
        </p:nvSpPr>
        <p:spPr/>
        <p:txBody>
          <a:bodyPr/>
          <a:lstStyle/>
          <a:p>
            <a:fld id="{F42FCFFD-459B-4F74-BD48-8157E1337D42}" type="slidenum">
              <a:rPr lang="en-US" smtClean="0"/>
              <a:pPr/>
              <a:t>4</a:t>
            </a:fld>
            <a:endParaRPr lang="en-US" dirty="0"/>
          </a:p>
        </p:txBody>
      </p:sp>
    </p:spTree>
    <p:extLst>
      <p:ext uri="{BB962C8B-B14F-4D97-AF65-F5344CB8AC3E}">
        <p14:creationId xmlns:p14="http://schemas.microsoft.com/office/powerpoint/2010/main" val="1057594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i="1" kern="1200" dirty="0">
                <a:solidFill>
                  <a:schemeClr val="tx1"/>
                </a:solidFill>
                <a:effectLst/>
                <a:latin typeface="Arial" panose="020B0604020202020204" pitchFamily="34" charset="0"/>
                <a:ea typeface="+mn-ea"/>
                <a:cs typeface="+mn-cs"/>
              </a:rPr>
              <a:t>###Interpretation of PC3####</a:t>
            </a:r>
            <a:r>
              <a:rPr lang="en-US" dirty="0"/>
              <a:t> </a:t>
            </a:r>
            <a:r>
              <a:rPr lang="en-US" sz="2400" i="1" kern="1200" dirty="0">
                <a:solidFill>
                  <a:schemeClr val="tx1"/>
                </a:solidFill>
                <a:effectLst/>
                <a:latin typeface="Arial" panose="020B0604020202020204" pitchFamily="34" charset="0"/>
                <a:ea typeface="+mn-ea"/>
                <a:cs typeface="+mn-cs"/>
              </a:rPr>
              <a:t>#The third component is most correlated with performance rating and percent salary hike, both in a negative direction. Department and job role are correlated with the third component in a positive direction, suggesting that as performance rating and percent salary hike decrease, department and job role increase.</a:t>
            </a:r>
            <a:r>
              <a:rPr lang="en-US" dirty="0"/>
              <a:t> </a:t>
            </a:r>
            <a:r>
              <a:rPr lang="en-US" sz="2400" i="1" kern="1200" dirty="0">
                <a:solidFill>
                  <a:schemeClr val="tx1"/>
                </a:solidFill>
                <a:effectLst/>
                <a:latin typeface="Arial" panose="020B0604020202020204" pitchFamily="34" charset="0"/>
                <a:ea typeface="+mn-ea"/>
                <a:cs typeface="+mn-cs"/>
              </a:rPr>
              <a:t>#Looking at the biplot, we can see the loadings that point in the direction of the attrition ellipse. In terms of the third component, we can see that department and job role point more towards the attrition ellipse, this is the second biplot that job role has pointed towards attrition, suggesting this may be a variable of interest concerning attrition.</a:t>
            </a:r>
            <a:endParaRPr lang="en-US" dirty="0"/>
          </a:p>
        </p:txBody>
      </p:sp>
      <p:sp>
        <p:nvSpPr>
          <p:cNvPr id="4" name="Slide Number Placeholder 3"/>
          <p:cNvSpPr>
            <a:spLocks noGrp="1"/>
          </p:cNvSpPr>
          <p:nvPr>
            <p:ph type="sldNum" sz="quarter" idx="5"/>
          </p:nvPr>
        </p:nvSpPr>
        <p:spPr/>
        <p:txBody>
          <a:bodyPr/>
          <a:lstStyle/>
          <a:p>
            <a:fld id="{F42FCFFD-459B-4F74-BD48-8157E1337D42}" type="slidenum">
              <a:rPr lang="en-US" smtClean="0"/>
              <a:pPr/>
              <a:t>5</a:t>
            </a:fld>
            <a:endParaRPr lang="en-US" dirty="0"/>
          </a:p>
        </p:txBody>
      </p:sp>
    </p:spTree>
    <p:extLst>
      <p:ext uri="{BB962C8B-B14F-4D97-AF65-F5344CB8AC3E}">
        <p14:creationId xmlns:p14="http://schemas.microsoft.com/office/powerpoint/2010/main" val="2469855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2FCFFD-459B-4F74-BD48-8157E1337D42}" type="slidenum">
              <a:rPr lang="en-US" smtClean="0"/>
              <a:pPr/>
              <a:t>6</a:t>
            </a:fld>
            <a:endParaRPr lang="en-US" dirty="0"/>
          </a:p>
        </p:txBody>
      </p:sp>
    </p:spTree>
    <p:extLst>
      <p:ext uri="{BB962C8B-B14F-4D97-AF65-F5344CB8AC3E}">
        <p14:creationId xmlns:p14="http://schemas.microsoft.com/office/powerpoint/2010/main" val="4091712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2_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bwMode="ltGray">
          <a:xfrm>
            <a:off x="5884" y="-3313"/>
            <a:ext cx="12182943" cy="6861313"/>
            <a:chOff x="4414" y="-2485"/>
            <a:chExt cx="9139587" cy="5145985"/>
          </a:xfrm>
        </p:grpSpPr>
        <p:pic>
          <p:nvPicPr>
            <p:cNvPr id="9" name="Picture 8">
              <a:extLst>
                <a:ext uri="{FF2B5EF4-FFF2-40B4-BE49-F238E27FC236}">
                  <a16:creationId xmlns:a16="http://schemas.microsoft.com/office/drawing/2014/main" id="{6D934819-4139-3B46-BA5D-0EB3E1812D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4414" y="-2485"/>
              <a:ext cx="9139587" cy="5145985"/>
            </a:xfrm>
            <a:prstGeom prst="rect">
              <a:avLst/>
            </a:prstGeom>
          </p:spPr>
        </p:pic>
        <p:pic>
          <p:nvPicPr>
            <p:cNvPr id="10" name="Picture 9">
              <a:extLst>
                <a:ext uri="{FF2B5EF4-FFF2-40B4-BE49-F238E27FC236}">
                  <a16:creationId xmlns:a16="http://schemas.microsoft.com/office/drawing/2014/main" id="{81220BF2-3585-BC43-A835-8B87118913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6696636" y="535220"/>
              <a:ext cx="2097110" cy="411836"/>
            </a:xfrm>
            <a:prstGeom prst="rect">
              <a:avLst/>
            </a:prstGeom>
          </p:spPr>
        </p:pic>
      </p:grpSp>
      <p:sp>
        <p:nvSpPr>
          <p:cNvPr id="15" name="Rectangle 14"/>
          <p:cNvSpPr/>
          <p:nvPr/>
        </p:nvSpPr>
        <p:spPr>
          <a:xfrm>
            <a:off x="8909538" y="1594407"/>
            <a:ext cx="221536" cy="265457"/>
          </a:xfrm>
          <a:prstGeom prst="rect">
            <a:avLst/>
          </a:prstGeom>
        </p:spPr>
        <p:txBody>
          <a:bodyPr wrap="none">
            <a:spAutoFit/>
          </a:bodyPr>
          <a:lstStyle/>
          <a:p>
            <a:r>
              <a:rPr lang="en-US" sz="1125" dirty="0">
                <a:solidFill>
                  <a:schemeClr val="bg1"/>
                </a:solidFill>
                <a:latin typeface="Arial" panose="020B0604020202020204" pitchFamily="34" charset="0"/>
                <a:cs typeface="Arial" panose="020B0604020202020204" pitchFamily="34" charset="0"/>
              </a:rPr>
              <a:t>|</a:t>
            </a:r>
            <a:endParaRPr lang="en-US" sz="1125" dirty="0">
              <a:solidFill>
                <a:schemeClr val="bg1"/>
              </a:solidFill>
            </a:endParaRPr>
          </a:p>
        </p:txBody>
      </p:sp>
      <p:sp>
        <p:nvSpPr>
          <p:cNvPr id="2" name="Title 1"/>
          <p:cNvSpPr>
            <a:spLocks noGrp="1"/>
          </p:cNvSpPr>
          <p:nvPr>
            <p:ph type="ctrTitle" hasCustomPrompt="1"/>
          </p:nvPr>
        </p:nvSpPr>
        <p:spPr bwMode="auto">
          <a:xfrm>
            <a:off x="742713" y="1"/>
            <a:ext cx="8561766" cy="1264831"/>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bwMode="auto">
          <a:xfrm>
            <a:off x="754782" y="1419606"/>
            <a:ext cx="8581739" cy="389740"/>
          </a:xfrm>
          <a:prstGeom prst="rect">
            <a:avLst/>
          </a:prstGeom>
        </p:spPr>
        <p:txBody>
          <a:bodyPr lIns="0" tIns="0" rIns="0" bIns="0" anchor="b">
            <a:noAutofit/>
          </a:bodyPr>
          <a:lstStyle>
            <a:lvl1pPr marL="0" indent="0" algn="l">
              <a:buNone/>
              <a:defRPr lang="en-US" sz="1800" b="1" kern="1200">
                <a:solidFill>
                  <a:schemeClr val="bg1"/>
                </a:solidFill>
                <a:latin typeface="Arial" panose="020B0604020202020204" pitchFamily="34" charset="0"/>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bwMode="auto">
          <a:xfrm>
            <a:off x="750888" y="1865895"/>
            <a:ext cx="8595160" cy="566020"/>
          </a:xfrm>
          <a:prstGeom prst="rect">
            <a:avLst/>
          </a:prstGeom>
        </p:spPr>
        <p:txBody>
          <a:bodyPr lIns="0" rIns="0" bIns="0" anchor="t">
            <a:normAutofit/>
          </a:bodyPr>
          <a:lstStyle>
            <a:lvl1pPr marL="0" indent="0">
              <a:buFontTx/>
              <a:buNone/>
              <a:defRPr sz="1200" i="1">
                <a:solidFill>
                  <a:schemeClr val="bg1"/>
                </a:solidFill>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2" name="Straight Connector 11">
            <a:extLst>
              <a:ext uri="{FF2B5EF4-FFF2-40B4-BE49-F238E27FC236}">
                <a16:creationId xmlns:a16="http://schemas.microsoft.com/office/drawing/2014/main" id="{0C8D6EF0-D566-6845-AD87-0A792C660BA4}"/>
              </a:ext>
            </a:extLst>
          </p:cNvPr>
          <p:cNvCxnSpPr>
            <a:cxnSpLocks/>
          </p:cNvCxnSpPr>
          <p:nvPr/>
        </p:nvCxnSpPr>
        <p:spPr bwMode="auto">
          <a:xfrm>
            <a:off x="760413" y="1285504"/>
            <a:ext cx="4531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093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479" userDrawn="1">
          <p15:clr>
            <a:srgbClr val="FBAE40"/>
          </p15:clr>
        </p15:guide>
        <p15:guide id="2" orient="horz" pos="4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White Section Break or 2 speaker title">
    <p:spTree>
      <p:nvGrpSpPr>
        <p:cNvPr id="1" name=""/>
        <p:cNvGrpSpPr/>
        <p:nvPr/>
      </p:nvGrpSpPr>
      <p:grpSpPr>
        <a:xfrm>
          <a:off x="0" y="0"/>
          <a:ext cx="0" cy="0"/>
          <a:chOff x="0" y="0"/>
          <a:chExt cx="0" cy="0"/>
        </a:xfrm>
      </p:grpSpPr>
      <p:sp>
        <p:nvSpPr>
          <p:cNvPr id="17" name="Text Placeholder 16"/>
          <p:cNvSpPr>
            <a:spLocks noGrp="1"/>
          </p:cNvSpPr>
          <p:nvPr>
            <p:ph type="body" sz="quarter" idx="14" hasCustomPrompt="1"/>
          </p:nvPr>
        </p:nvSpPr>
        <p:spPr>
          <a:xfrm>
            <a:off x="1523604" y="5333775"/>
            <a:ext cx="9141619" cy="650875"/>
          </a:xfrm>
          <a:prstGeom prst="rect">
            <a:avLst/>
          </a:prstGeom>
        </p:spPr>
        <p:txBody>
          <a:bodyPr lIns="0" rIns="0">
            <a:noAutofit/>
          </a:bodyPr>
          <a:lstStyle>
            <a:lvl1pPr marL="0" indent="0" algn="ctr">
              <a:buNone/>
              <a:defRPr lang="en-US" sz="2000" b="1" kern="1200" dirty="0" smtClean="0">
                <a:solidFill>
                  <a:srgbClr val="354CA1"/>
                </a:solidFill>
                <a:latin typeface="+mj-lt"/>
                <a:ea typeface="+mn-ea"/>
                <a:cs typeface="Arial" panose="020B0604020202020204" pitchFamily="34" charset="0"/>
              </a:defRPr>
            </a:lvl1pPr>
            <a:lvl2pPr marL="257175" indent="0">
              <a:buNone/>
              <a:defRPr lang="en-US" sz="1463" b="1" kern="1200" dirty="0" smtClean="0">
                <a:solidFill>
                  <a:srgbClr val="354CA1"/>
                </a:solidFill>
                <a:latin typeface="+mj-lt"/>
                <a:ea typeface="+mn-ea"/>
                <a:cs typeface="Arial" panose="020B0604020202020204" pitchFamily="34" charset="0"/>
              </a:defRPr>
            </a:lvl2pPr>
            <a:lvl3pPr marL="514350" indent="0">
              <a:buNone/>
              <a:defRPr lang="en-US" sz="1463" b="1" kern="1200" dirty="0" smtClean="0">
                <a:solidFill>
                  <a:srgbClr val="354CA1"/>
                </a:solidFill>
                <a:latin typeface="+mj-lt"/>
                <a:ea typeface="+mn-ea"/>
                <a:cs typeface="Arial" panose="020B0604020202020204" pitchFamily="34" charset="0"/>
              </a:defRPr>
            </a:lvl3pPr>
            <a:lvl4pPr marL="771525" indent="0">
              <a:buNone/>
              <a:defRPr lang="en-US" sz="1463" b="1" kern="1200" dirty="0" smtClean="0">
                <a:solidFill>
                  <a:srgbClr val="354CA1"/>
                </a:solidFill>
                <a:latin typeface="+mj-lt"/>
                <a:ea typeface="+mn-ea"/>
                <a:cs typeface="Arial" panose="020B0604020202020204" pitchFamily="34" charset="0"/>
              </a:defRPr>
            </a:lvl4pPr>
            <a:lvl5pPr marL="1028700" indent="0">
              <a:buNone/>
              <a:defRPr lang="en-US" sz="1463" b="1" kern="1200" dirty="0" smtClean="0">
                <a:solidFill>
                  <a:srgbClr val="354CA1"/>
                </a:solidFill>
                <a:latin typeface="+mj-lt"/>
                <a:ea typeface="+mn-ea"/>
                <a:cs typeface="Arial" panose="020B0604020202020204" pitchFamily="34" charset="0"/>
              </a:defRPr>
            </a:lvl5pPr>
          </a:lstStyle>
          <a:p>
            <a:pPr lvl="0"/>
            <a:r>
              <a:rPr lang="en-US" dirty="0"/>
              <a:t>Click to edit speaker name</a:t>
            </a:r>
          </a:p>
        </p:txBody>
      </p:sp>
      <p:sp>
        <p:nvSpPr>
          <p:cNvPr id="12"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619063"/>
            <a:ext cx="12188825" cy="1920939"/>
          </a:xfrm>
        </p:spPr>
        <p:txBody>
          <a:bodyPr lIns="0" rIns="0" anchor="b">
            <a:normAutofit/>
          </a:bodyPr>
          <a:lstStyle>
            <a:lvl1pPr algn="ctr">
              <a:spcBef>
                <a:spcPts val="0"/>
              </a:spcBef>
              <a:spcAft>
                <a:spcPts val="338"/>
              </a:spcAft>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4" name="Straight Connector 13">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9"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3792883"/>
            <a:ext cx="9141619" cy="650648"/>
          </a:xfrm>
          <a:prstGeom prst="rect">
            <a:avLst/>
          </a:prstGeom>
        </p:spPr>
        <p:txBody>
          <a:bodyPr lIns="0" rIns="0">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18" name="Text Placeholder 2"/>
          <p:cNvSpPr>
            <a:spLocks noGrp="1"/>
          </p:cNvSpPr>
          <p:nvPr>
            <p:ph type="body" sz="quarter" idx="12" hasCustomPrompt="1"/>
          </p:nvPr>
        </p:nvSpPr>
        <p:spPr>
          <a:xfrm>
            <a:off x="1523604" y="4443531"/>
            <a:ext cx="9141619" cy="501651"/>
          </a:xfrm>
          <a:prstGeom prst="rect">
            <a:avLst/>
          </a:prstGeom>
        </p:spPr>
        <p:txBody>
          <a:bodyPr lIns="0" rIns="0">
            <a:normAutofit/>
          </a:bodyPr>
          <a:lstStyle>
            <a:lvl1pPr marL="0" indent="0" algn="ctr">
              <a:buNone/>
              <a:defRPr sz="1400" i="1" baseline="0">
                <a:solidFill>
                  <a:schemeClr val="tx1"/>
                </a:solidFill>
              </a:defRPr>
            </a:lvl1pPr>
          </a:lstStyle>
          <a:p>
            <a:pPr lvl="0"/>
            <a:r>
              <a:rPr lang="en-US" dirty="0"/>
              <a:t>Click to add speaker title</a:t>
            </a:r>
          </a:p>
        </p:txBody>
      </p:sp>
      <p:sp>
        <p:nvSpPr>
          <p:cNvPr id="19" name="Text Placeholder 2"/>
          <p:cNvSpPr>
            <a:spLocks noGrp="1"/>
          </p:cNvSpPr>
          <p:nvPr>
            <p:ph type="body" sz="quarter" idx="15" hasCustomPrompt="1"/>
          </p:nvPr>
        </p:nvSpPr>
        <p:spPr>
          <a:xfrm>
            <a:off x="1523604" y="5981701"/>
            <a:ext cx="9141619" cy="501651"/>
          </a:xfrm>
          <a:prstGeom prst="rect">
            <a:avLst/>
          </a:prstGeom>
        </p:spPr>
        <p:txBody>
          <a:bodyPr lIns="0" rIns="0">
            <a:normAutofit/>
          </a:bodyPr>
          <a:lstStyle>
            <a:lvl1pPr marL="0" indent="0" algn="ctr">
              <a:buNone/>
              <a:defRPr sz="1400" i="1" baseline="0">
                <a:solidFill>
                  <a:schemeClr val="tx1"/>
                </a:solidFill>
              </a:defRPr>
            </a:lvl1pPr>
          </a:lstStyle>
          <a:p>
            <a:pPr lvl="0"/>
            <a:r>
              <a:rPr lang="en-US" dirty="0"/>
              <a:t>Click to add speaker title</a:t>
            </a:r>
          </a:p>
        </p:txBody>
      </p:sp>
      <p:grpSp>
        <p:nvGrpSpPr>
          <p:cNvPr id="10" name="Group 4"/>
          <p:cNvGrpSpPr>
            <a:grpSpLocks noChangeAspect="1"/>
          </p:cNvGrpSpPr>
          <p:nvPr userDrawn="1"/>
        </p:nvGrpSpPr>
        <p:grpSpPr bwMode="black">
          <a:xfrm>
            <a:off x="5557978" y="2856029"/>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19820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439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eal Section Break">
    <p:bg>
      <p:bgPr>
        <a:solidFill>
          <a:schemeClr val="accent2"/>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spcAft>
                <a:spcPts val="338"/>
              </a:spcAft>
              <a:buNone/>
              <a:defRPr lang="en-US" sz="2000" b="1"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spcAft>
                <a:spcPts val="338"/>
              </a:spcAft>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1"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bg1"/>
                </a:solidFill>
              </a:defRPr>
            </a:lvl1pPr>
          </a:lstStyle>
          <a:p>
            <a:pPr lvl="0"/>
            <a:r>
              <a:rPr lang="en-US" dirty="0"/>
              <a:t>Click to add speaker title</a:t>
            </a:r>
          </a:p>
        </p:txBody>
      </p:sp>
      <p:grpSp>
        <p:nvGrpSpPr>
          <p:cNvPr id="7" name="Group 4"/>
          <p:cNvGrpSpPr>
            <a:grpSpLocks noChangeAspect="1"/>
          </p:cNvGrpSpPr>
          <p:nvPr userDrawn="1"/>
        </p:nvGrpSpPr>
        <p:grpSpPr bwMode="black">
          <a:xfrm>
            <a:off x="5557978" y="3202104"/>
            <a:ext cx="976799" cy="514129"/>
            <a:chOff x="1862" y="1719"/>
            <a:chExt cx="1889" cy="994"/>
          </a:xfrm>
          <a:solidFill>
            <a:schemeClr val="bg1"/>
          </a:solidFill>
        </p:grpSpPr>
        <p:sp>
          <p:nvSpPr>
            <p:cNvPr id="12"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346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3" y="960583"/>
            <a:ext cx="10512862" cy="5089236"/>
          </a:xfrm>
          <a:prstGeom prst="rect">
            <a:avLst/>
          </a:prstGeom>
        </p:spPr>
        <p:txBody>
          <a:bodyPr lIns="0" rIns="0"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normAutofit/>
          </a:bodyPr>
          <a:lstStyle>
            <a:lvl1pPr>
              <a:defRPr sz="20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270644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and Content Righ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0464" y="960583"/>
            <a:ext cx="5119307" cy="5303520"/>
          </a:xfrm>
          <a:prstGeom prst="rect">
            <a:avLst/>
          </a:prstGeom>
        </p:spPr>
        <p:txBody>
          <a:bodyPr lIns="0" rIns="0"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6457175" y="256642"/>
            <a:ext cx="5071852" cy="411757"/>
          </a:xfrm>
        </p:spPr>
        <p:txBody>
          <a:bodyPr/>
          <a:lstStyle>
            <a:lvl1pPr>
              <a:defRPr>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6457175"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2" name="Group 4"/>
          <p:cNvGrpSpPr>
            <a:grpSpLocks noChangeAspect="1"/>
          </p:cNvGrpSpPr>
          <p:nvPr userDrawn="1"/>
        </p:nvGrpSpPr>
        <p:grpSpPr bwMode="gray">
          <a:xfrm>
            <a:off x="11460796" y="6126956"/>
            <a:ext cx="544758" cy="548640"/>
            <a:chOff x="4703" y="3389"/>
            <a:chExt cx="437" cy="440"/>
          </a:xfrm>
        </p:grpSpPr>
        <p:sp>
          <p:nvSpPr>
            <p:cNvPr id="53" name="Freeform 5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304321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and Content Lef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855" y="960583"/>
            <a:ext cx="5119307" cy="5303520"/>
          </a:xfrm>
          <a:prstGeom prst="rect">
            <a:avLst/>
          </a:prstGeom>
        </p:spPr>
        <p:txBody>
          <a:bodyPr lIns="0" rIns="0"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57639" y="256642"/>
            <a:ext cx="5071852" cy="411757"/>
          </a:xfrm>
        </p:spPr>
        <p:txBody>
          <a:bodyPr/>
          <a:lstStyle>
            <a:lvl1pPr>
              <a:defRPr>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585304"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84DAE3-1891-054F-8B7F-CF901DD56EFF}"/>
              </a:ext>
            </a:extLst>
          </p:cNvPr>
          <p:cNvCxnSpPr>
            <a:cxnSpLocks/>
          </p:cNvCxnSpPr>
          <p:nvPr/>
        </p:nvCxnSpPr>
        <p:spPr>
          <a:xfrm>
            <a:off x="559084" y="671267"/>
            <a:ext cx="507359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3" name="Group 4"/>
          <p:cNvGrpSpPr>
            <a:grpSpLocks noChangeAspect="1"/>
          </p:cNvGrpSpPr>
          <p:nvPr userDrawn="1"/>
        </p:nvGrpSpPr>
        <p:grpSpPr bwMode="gray">
          <a:xfrm>
            <a:off x="183196" y="6126956"/>
            <a:ext cx="544758" cy="548640"/>
            <a:chOff x="4703" y="3389"/>
            <a:chExt cx="437" cy="440"/>
          </a:xfrm>
        </p:grpSpPr>
        <p:sp>
          <p:nvSpPr>
            <p:cNvPr id="54" name="Freeform 53"/>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35303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and Content Right Half">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0464" y="960583"/>
            <a:ext cx="5119307" cy="5303520"/>
          </a:xfrm>
          <a:prstGeom prst="rect">
            <a:avLst/>
          </a:prstGeom>
        </p:spPr>
        <p:txBody>
          <a:bodyPr lIns="0" rIns="0"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6457175" y="256642"/>
            <a:ext cx="5071852" cy="411757"/>
          </a:xfrm>
        </p:spPr>
        <p:txBody>
          <a:bodyPr/>
          <a:lstStyle>
            <a:lvl1pPr>
              <a:defRPr>
                <a:solidFill>
                  <a:schemeClr val="bg1"/>
                </a:solidFill>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6457175" y="671267"/>
            <a:ext cx="5071852"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nvGrpSpPr>
          <p:cNvPr id="52" name="Group 4"/>
          <p:cNvGrpSpPr>
            <a:grpSpLocks noChangeAspect="1"/>
          </p:cNvGrpSpPr>
          <p:nvPr userDrawn="1"/>
        </p:nvGrpSpPr>
        <p:grpSpPr bwMode="gray">
          <a:xfrm>
            <a:off x="11460796" y="6126956"/>
            <a:ext cx="544758" cy="548640"/>
            <a:chOff x="4703" y="3389"/>
            <a:chExt cx="437" cy="440"/>
          </a:xfrm>
        </p:grpSpPr>
        <p:sp>
          <p:nvSpPr>
            <p:cNvPr id="53" name="Freeform 5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0937018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Title and Content Left Half">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855" y="960583"/>
            <a:ext cx="5119307" cy="5303520"/>
          </a:xfrm>
          <a:prstGeom prst="rect">
            <a:avLst/>
          </a:prstGeom>
        </p:spPr>
        <p:txBody>
          <a:bodyPr lIns="0" rIns="0"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57639" y="256642"/>
            <a:ext cx="5071852" cy="411757"/>
          </a:xfrm>
        </p:spPr>
        <p:txBody>
          <a:bodyPr/>
          <a:lstStyle>
            <a:lvl1pPr>
              <a:defRPr>
                <a:solidFill>
                  <a:schemeClr val="bg1"/>
                </a:solidFill>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585304"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84DAE3-1891-054F-8B7F-CF901DD56EFF}"/>
              </a:ext>
            </a:extLst>
          </p:cNvPr>
          <p:cNvCxnSpPr>
            <a:cxnSpLocks/>
          </p:cNvCxnSpPr>
          <p:nvPr/>
        </p:nvCxnSpPr>
        <p:spPr>
          <a:xfrm>
            <a:off x="559084" y="671267"/>
            <a:ext cx="5073598"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grpSp>
        <p:nvGrpSpPr>
          <p:cNvPr id="53" name="Group 4"/>
          <p:cNvGrpSpPr>
            <a:grpSpLocks noChangeAspect="1"/>
          </p:cNvGrpSpPr>
          <p:nvPr userDrawn="1"/>
        </p:nvGrpSpPr>
        <p:grpSpPr bwMode="gray">
          <a:xfrm>
            <a:off x="183196" y="6126956"/>
            <a:ext cx="544758" cy="548640"/>
            <a:chOff x="4703" y="3389"/>
            <a:chExt cx="437" cy="440"/>
          </a:xfrm>
        </p:grpSpPr>
        <p:sp>
          <p:nvSpPr>
            <p:cNvPr id="54" name="Freeform 53"/>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371069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ue Title and Content">
    <p:bg>
      <p:bgPr>
        <a:solidFill>
          <a:schemeClr val="accent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0684DAE3-1891-054F-8B7F-CF901DD56EFF}"/>
              </a:ext>
            </a:extLst>
          </p:cNvPr>
          <p:cNvCxnSpPr>
            <a:cxnSpLocks/>
          </p:cNvCxnSpPr>
          <p:nvPr/>
        </p:nvCxnSpPr>
        <p:spPr>
          <a:xfrm>
            <a:off x="571355" y="671267"/>
            <a:ext cx="10969941"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0"/>
          </p:nvPr>
        </p:nvSpPr>
        <p:spPr>
          <a:xfrm>
            <a:off x="837983" y="960583"/>
            <a:ext cx="10512862" cy="5089236"/>
          </a:xfrm>
          <a:prstGeom prst="rect">
            <a:avLst/>
          </a:prstGeom>
        </p:spPr>
        <p:txBody>
          <a:bodyPr lIns="0" rIns="0"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3663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Title and Content">
    <p:bg>
      <p:bgPr>
        <a:solidFill>
          <a:srgbClr val="CC00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559084" y="256642"/>
            <a:ext cx="10969944" cy="411757"/>
          </a:xfrm>
        </p:spPr>
        <p:txBody>
          <a:bodyPr/>
          <a:lstStyle>
            <a:lvl1pPr>
              <a:defRPr>
                <a:solidFill>
                  <a:schemeClr val="bg1"/>
                </a:solidFill>
              </a:defRPr>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lIns="0" rIns="0"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7135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Yellow Title and Content">
    <p:bg>
      <p:bgPr>
        <a:solidFill>
          <a:schemeClr val="accent3"/>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Content Placeholder 2"/>
          <p:cNvSpPr>
            <a:spLocks noGrp="1"/>
          </p:cNvSpPr>
          <p:nvPr>
            <p:ph idx="1"/>
          </p:nvPr>
        </p:nvSpPr>
        <p:spPr>
          <a:xfrm>
            <a:off x="837983" y="960583"/>
            <a:ext cx="10512862" cy="5089236"/>
          </a:xfrm>
          <a:prstGeom prst="rect">
            <a:avLst/>
          </a:prstGeom>
        </p:spPr>
        <p:txBody>
          <a:bodyPr lIns="0" rIns="0"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6834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Half Imag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
        <p:nvSpPr>
          <p:cNvPr id="12" name="Title 11"/>
          <p:cNvSpPr>
            <a:spLocks noGrp="1"/>
          </p:cNvSpPr>
          <p:nvPr>
            <p:ph type="title" hasCustomPrompt="1"/>
          </p:nvPr>
        </p:nvSpPr>
        <p:spPr>
          <a:xfrm>
            <a:off x="7427151" y="541767"/>
            <a:ext cx="4573658" cy="2466975"/>
          </a:xfrm>
          <a:prstGeom prst="rect">
            <a:avLst/>
          </a:prstGeom>
        </p:spPr>
        <p:txBody>
          <a:bodyPr lIns="0" tIns="0" rIns="0" bIns="0" anchor="b">
            <a:normAutofit/>
          </a:bodyPr>
          <a:lstStyle>
            <a:lvl1pPr marL="0" algn="l" defTabSz="514350" rtl="0" eaLnBrk="1" latinLnBrk="0" hangingPunct="1">
              <a:lnSpc>
                <a:spcPct val="100000"/>
              </a:lnSpc>
              <a:spcBef>
                <a:spcPct val="0"/>
              </a:spcBef>
              <a:buNone/>
              <a:defRPr lang="en-US" sz="36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3"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Tree>
    <p:extLst>
      <p:ext uri="{BB962C8B-B14F-4D97-AF65-F5344CB8AC3E}">
        <p14:creationId xmlns:p14="http://schemas.microsoft.com/office/powerpoint/2010/main" val="338077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l Title and Content">
    <p:bg>
      <p:bgPr>
        <a:solidFill>
          <a:srgbClr val="59C3C3"/>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84049" y="671267"/>
            <a:ext cx="1098263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lIns="0" rIns="0"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207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2"/>
          <p:cNvSpPr>
            <a:spLocks noGrp="1"/>
          </p:cNvSpPr>
          <p:nvPr>
            <p:ph idx="1"/>
          </p:nvPr>
        </p:nvSpPr>
        <p:spPr>
          <a:xfrm>
            <a:off x="837982" y="960583"/>
            <a:ext cx="5120640" cy="5120640"/>
          </a:xfrm>
          <a:prstGeom prst="rect">
            <a:avLst/>
          </a:prstGeom>
        </p:spPr>
        <p:txBody>
          <a:bodyPr lIns="0" rIns="0"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0"/>
          </p:nvPr>
        </p:nvSpPr>
        <p:spPr>
          <a:xfrm>
            <a:off x="6267232" y="960583"/>
            <a:ext cx="5120640" cy="5120640"/>
          </a:xfrm>
          <a:prstGeom prst="rect">
            <a:avLst/>
          </a:prstGeom>
        </p:spPr>
        <p:txBody>
          <a:bodyPr lIns="0" rIns="0"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30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9085" y="2113900"/>
            <a:ext cx="5156443" cy="4086008"/>
          </a:xfrm>
          <a:prstGeom prst="rect">
            <a:avLst/>
          </a:prstGeom>
        </p:spPr>
        <p:txBody>
          <a:bodyPr lIns="0" rIns="0">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08560" y="2113903"/>
            <a:ext cx="5181838" cy="4024095"/>
          </a:xfrm>
          <a:prstGeom prst="rect">
            <a:avLst/>
          </a:prstGeom>
        </p:spPr>
        <p:txBody>
          <a:bodyPr lIns="0" rIns="0">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514350" y="1238250"/>
            <a:ext cx="5238750" cy="876300"/>
          </a:xfrm>
        </p:spPr>
        <p:txBody>
          <a:bodyPr lIns="0" rIns="0"/>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9" name="Text Placeholder 6"/>
          <p:cNvSpPr>
            <a:spLocks noGrp="1"/>
          </p:cNvSpPr>
          <p:nvPr>
            <p:ph type="body" sz="quarter" idx="11"/>
          </p:nvPr>
        </p:nvSpPr>
        <p:spPr>
          <a:xfrm>
            <a:off x="6303962" y="1238250"/>
            <a:ext cx="5238750" cy="876300"/>
          </a:xfrm>
        </p:spPr>
        <p:txBody>
          <a:bodyPr lIns="0" rIns="0"/>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30160052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ubtitle/2 Column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8" name="Content Placeholder 3"/>
          <p:cNvSpPr>
            <a:spLocks noGrp="1"/>
          </p:cNvSpPr>
          <p:nvPr>
            <p:ph sz="half" idx="2"/>
          </p:nvPr>
        </p:nvSpPr>
        <p:spPr>
          <a:xfrm>
            <a:off x="749585" y="1600200"/>
            <a:ext cx="5156443" cy="4599708"/>
          </a:xfrm>
          <a:prstGeom prst="rect">
            <a:avLst/>
          </a:prstGeom>
        </p:spPr>
        <p:txBody>
          <a:bodyPr lIns="0" rIns="0">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118060" y="1607987"/>
            <a:ext cx="5181838" cy="4530011"/>
          </a:xfrm>
          <a:prstGeom prst="rect">
            <a:avLst/>
          </a:prstGeom>
        </p:spPr>
        <p:txBody>
          <a:bodyPr lIns="0" rIns="0">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742950" y="742950"/>
            <a:ext cx="10591800" cy="800100"/>
          </a:xfrm>
        </p:spPr>
        <p:txBody>
          <a:bodyPr lIns="0" rIns="0"/>
          <a:lstStyle>
            <a:lvl1pPr marL="0" indent="0">
              <a:buNone/>
              <a:defRPr b="1"/>
            </a:lvl1pPr>
          </a:lstStyle>
          <a:p>
            <a:pPr lvl="0"/>
            <a:r>
              <a:rPr lang="en-US"/>
              <a:t>Click to edit Master text styles</a:t>
            </a:r>
          </a:p>
        </p:txBody>
      </p:sp>
    </p:spTree>
    <p:extLst>
      <p:ext uri="{BB962C8B-B14F-4D97-AF65-F5344CB8AC3E}">
        <p14:creationId xmlns:p14="http://schemas.microsoft.com/office/powerpoint/2010/main" val="401121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sections with 2 photo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370500" y="3492503"/>
            <a:ext cx="4249192" cy="269005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4033"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698283" y="3488707"/>
            <a:ext cx="4249192" cy="264929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p>
        </p:txBody>
      </p:sp>
      <p:sp>
        <p:nvSpPr>
          <p:cNvPr id="7" name="Picture Placeholder 6"/>
          <p:cNvSpPr>
            <a:spLocks noGrp="1" noChangeAspect="1"/>
          </p:cNvSpPr>
          <p:nvPr>
            <p:ph type="pic" sz="quarter" idx="10"/>
          </p:nvPr>
        </p:nvSpPr>
        <p:spPr>
          <a:xfrm>
            <a:off x="1096249"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9" name="Picture Placeholder 6"/>
          <p:cNvSpPr>
            <a:spLocks noGrp="1" noChangeAspect="1"/>
          </p:cNvSpPr>
          <p:nvPr>
            <p:ph type="pic" sz="quarter" idx="11"/>
          </p:nvPr>
        </p:nvSpPr>
        <p:spPr>
          <a:xfrm>
            <a:off x="6424033"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1065212"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Tree>
    <p:extLst>
      <p:ext uri="{BB962C8B-B14F-4D97-AF65-F5344CB8AC3E}">
        <p14:creationId xmlns:p14="http://schemas.microsoft.com/office/powerpoint/2010/main" val="814044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sections with 3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915915"/>
            <a:ext cx="3199567" cy="914400"/>
          </a:xfrm>
          <a:prstGeom prst="rect">
            <a:avLst/>
          </a:prstGeom>
        </p:spPr>
        <p:txBody>
          <a:bodyPr lIns="0" rIns="0"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749535" y="3410550"/>
            <a:ext cx="3199567" cy="2398545"/>
          </a:xfrm>
          <a:prstGeom prst="rect">
            <a:avLst/>
          </a:prstGeom>
        </p:spPr>
        <p:txBody>
          <a:bodyPr lIns="0" rIns="0">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5" name="Text Placeholder 4"/>
          <p:cNvSpPr>
            <a:spLocks noGrp="1"/>
          </p:cNvSpPr>
          <p:nvPr>
            <p:ph type="body" sz="quarter" idx="3"/>
          </p:nvPr>
        </p:nvSpPr>
        <p:spPr>
          <a:xfrm>
            <a:off x="4406183" y="915915"/>
            <a:ext cx="3199567" cy="914400"/>
          </a:xfrm>
          <a:prstGeom prst="rect">
            <a:avLst/>
          </a:prstGeom>
        </p:spPr>
        <p:txBody>
          <a:bodyPr lIns="0" rIns="0"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406183" y="3390904"/>
            <a:ext cx="3199567" cy="2362201"/>
          </a:xfrm>
          <a:prstGeom prst="rect">
            <a:avLst/>
          </a:prstGeom>
        </p:spPr>
        <p:txBody>
          <a:bodyPr lIns="0" rIns="0">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749106" y="1868487"/>
            <a:ext cx="3199567" cy="1463040"/>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1"/>
          </p:nvPr>
        </p:nvSpPr>
        <p:spPr>
          <a:xfrm>
            <a:off x="4406183" y="1868487"/>
            <a:ext cx="3199567" cy="1463040"/>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8062830" y="915915"/>
            <a:ext cx="3199567" cy="914400"/>
          </a:xfrm>
          <a:prstGeom prst="rect">
            <a:avLst/>
          </a:prstGeom>
        </p:spPr>
        <p:txBody>
          <a:bodyPr lIns="0" rIns="0"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2" name="Content Placeholder 5"/>
          <p:cNvSpPr>
            <a:spLocks noGrp="1"/>
          </p:cNvSpPr>
          <p:nvPr>
            <p:ph sz="quarter" idx="13"/>
          </p:nvPr>
        </p:nvSpPr>
        <p:spPr>
          <a:xfrm>
            <a:off x="8062830" y="3390904"/>
            <a:ext cx="3199567" cy="2362201"/>
          </a:xfrm>
          <a:prstGeom prst="rect">
            <a:avLst/>
          </a:prstGeom>
        </p:spPr>
        <p:txBody>
          <a:bodyPr lIns="0" rIns="0">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3" name="Picture Placeholder 6"/>
          <p:cNvSpPr>
            <a:spLocks noGrp="1"/>
          </p:cNvSpPr>
          <p:nvPr>
            <p:ph type="pic" sz="quarter" idx="14"/>
          </p:nvPr>
        </p:nvSpPr>
        <p:spPr>
          <a:xfrm>
            <a:off x="8062830" y="1868487"/>
            <a:ext cx="3199567" cy="1463040"/>
          </a:xfrm>
          <a:prstGeom prst="rect">
            <a:avLst/>
          </a:prstGeom>
        </p:spPr>
        <p:txBody>
          <a:bodyPr wrap="none" lIns="0" rIns="0">
            <a:noAutofit/>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651505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hotos with titles below">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1559" y="4150844"/>
            <a:ext cx="3199567" cy="1358899"/>
          </a:xfrm>
          <a:prstGeom prst="rect">
            <a:avLst/>
          </a:prstGeom>
        </p:spPr>
        <p:txBody>
          <a:bodyPr lIns="0" rIns="0"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1041130" y="1688629"/>
            <a:ext cx="3199567" cy="2194560"/>
          </a:xfrm>
          <a:prstGeom prst="rect">
            <a:avLst/>
          </a:prstGeom>
        </p:spPr>
        <p:txBody>
          <a:bodyPr lIns="0" rIns="0"/>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495061" y="4150844"/>
            <a:ext cx="3199567" cy="1358899"/>
          </a:xfrm>
          <a:prstGeom prst="rect">
            <a:avLst/>
          </a:prstGeom>
        </p:spPr>
        <p:txBody>
          <a:bodyPr lIns="0" rIns="0"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Picture Placeholder 6"/>
          <p:cNvSpPr>
            <a:spLocks noGrp="1"/>
          </p:cNvSpPr>
          <p:nvPr>
            <p:ph type="pic" sz="quarter" idx="12"/>
          </p:nvPr>
        </p:nvSpPr>
        <p:spPr>
          <a:xfrm>
            <a:off x="4494630" y="1688629"/>
            <a:ext cx="3199567" cy="2194560"/>
          </a:xfrm>
          <a:prstGeom prst="rect">
            <a:avLst/>
          </a:prstGeom>
        </p:spPr>
        <p:txBody>
          <a:bodyPr lIns="0" rIns="0"/>
          <a:lstStyle>
            <a:lvl1pPr marL="0" indent="0">
              <a:buNone/>
              <a:defRPr/>
            </a:lvl1pPr>
          </a:lstStyle>
          <a:p>
            <a:r>
              <a:rPr lang="en-US"/>
              <a:t>Click icon to add picture</a:t>
            </a:r>
            <a:endParaRPr lang="en-US" dirty="0"/>
          </a:p>
        </p:txBody>
      </p:sp>
      <p:sp>
        <p:nvSpPr>
          <p:cNvPr id="16" name="Text Placeholder 2"/>
          <p:cNvSpPr>
            <a:spLocks noGrp="1"/>
          </p:cNvSpPr>
          <p:nvPr>
            <p:ph type="body" idx="13"/>
          </p:nvPr>
        </p:nvSpPr>
        <p:spPr>
          <a:xfrm>
            <a:off x="7935863" y="4150844"/>
            <a:ext cx="3199567" cy="1358899"/>
          </a:xfrm>
          <a:prstGeom prst="rect">
            <a:avLst/>
          </a:prstGeom>
        </p:spPr>
        <p:txBody>
          <a:bodyPr lIns="0" rIns="0"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7" name="Picture Placeholder 6"/>
          <p:cNvSpPr>
            <a:spLocks noGrp="1"/>
          </p:cNvSpPr>
          <p:nvPr>
            <p:ph type="pic" sz="quarter" idx="14"/>
          </p:nvPr>
        </p:nvSpPr>
        <p:spPr>
          <a:xfrm>
            <a:off x="7935434" y="1688629"/>
            <a:ext cx="3199567" cy="2194560"/>
          </a:xfrm>
          <a:prstGeom prst="rect">
            <a:avLst/>
          </a:prstGeom>
        </p:spPr>
        <p:txBody>
          <a:bodyPr lIns="0" rIns="0"/>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224132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sections with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hasCustomPrompt="1"/>
          </p:nvPr>
        </p:nvSpPr>
        <p:spPr>
          <a:xfrm>
            <a:off x="749106"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4" name="Text Placeholder 2"/>
          <p:cNvSpPr>
            <a:spLocks noGrp="1"/>
          </p:cNvSpPr>
          <p:nvPr>
            <p:ph type="body" idx="11"/>
          </p:nvPr>
        </p:nvSpPr>
        <p:spPr>
          <a:xfrm>
            <a:off x="3453500"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6" name="Picture Placeholder 6"/>
          <p:cNvSpPr>
            <a:spLocks noGrp="1"/>
          </p:cNvSpPr>
          <p:nvPr>
            <p:ph type="pic" sz="quarter" idx="13" hasCustomPrompt="1"/>
          </p:nvPr>
        </p:nvSpPr>
        <p:spPr>
          <a:xfrm>
            <a:off x="3453071"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7" name="Text Placeholder 2"/>
          <p:cNvSpPr>
            <a:spLocks noGrp="1"/>
          </p:cNvSpPr>
          <p:nvPr>
            <p:ph type="body" idx="14"/>
          </p:nvPr>
        </p:nvSpPr>
        <p:spPr>
          <a:xfrm>
            <a:off x="6195986"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9" name="Picture Placeholder 6"/>
          <p:cNvSpPr>
            <a:spLocks noGrp="1"/>
          </p:cNvSpPr>
          <p:nvPr>
            <p:ph type="pic" sz="quarter" idx="16" hasCustomPrompt="1"/>
          </p:nvPr>
        </p:nvSpPr>
        <p:spPr>
          <a:xfrm>
            <a:off x="6195555"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20" name="Text Placeholder 2"/>
          <p:cNvSpPr>
            <a:spLocks noGrp="1"/>
          </p:cNvSpPr>
          <p:nvPr>
            <p:ph type="body" idx="17"/>
          </p:nvPr>
        </p:nvSpPr>
        <p:spPr>
          <a:xfrm>
            <a:off x="8938473"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22" name="Picture Placeholder 6"/>
          <p:cNvSpPr>
            <a:spLocks noGrp="1"/>
          </p:cNvSpPr>
          <p:nvPr>
            <p:ph type="pic" sz="quarter" idx="19" hasCustomPrompt="1"/>
          </p:nvPr>
        </p:nvSpPr>
        <p:spPr>
          <a:xfrm>
            <a:off x="8938042"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8" name="Text Placeholder 7"/>
          <p:cNvSpPr>
            <a:spLocks noGrp="1"/>
          </p:cNvSpPr>
          <p:nvPr>
            <p:ph type="body" sz="quarter" idx="20"/>
          </p:nvPr>
        </p:nvSpPr>
        <p:spPr>
          <a:xfrm>
            <a:off x="74910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3" name="Text Placeholder 7"/>
          <p:cNvSpPr>
            <a:spLocks noGrp="1"/>
          </p:cNvSpPr>
          <p:nvPr>
            <p:ph type="body" sz="quarter" idx="21"/>
          </p:nvPr>
        </p:nvSpPr>
        <p:spPr>
          <a:xfrm>
            <a:off x="3453500"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4" name="Text Placeholder 7"/>
          <p:cNvSpPr>
            <a:spLocks noGrp="1"/>
          </p:cNvSpPr>
          <p:nvPr>
            <p:ph type="body" sz="quarter" idx="22"/>
          </p:nvPr>
        </p:nvSpPr>
        <p:spPr>
          <a:xfrm>
            <a:off x="619598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5" name="Text Placeholder 7"/>
          <p:cNvSpPr>
            <a:spLocks noGrp="1"/>
          </p:cNvSpPr>
          <p:nvPr>
            <p:ph type="body" sz="quarter" idx="23"/>
          </p:nvPr>
        </p:nvSpPr>
        <p:spPr>
          <a:xfrm>
            <a:off x="8938473"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5659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sections with 3 photos horizont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72894" y="1430339"/>
            <a:ext cx="5027890" cy="41751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072894" y="1849623"/>
            <a:ext cx="5027890" cy="952316"/>
          </a:xfrm>
          <a:prstGeom prst="rect">
            <a:avLst/>
          </a:prstGeom>
        </p:spPr>
        <p:txBody>
          <a:bodyPr lIns="0" rIns="0">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2653607" y="1430337"/>
            <a:ext cx="1371243" cy="1371600"/>
          </a:xfrm>
          <a:prstGeom prst="rect">
            <a:avLst/>
          </a:prstGeom>
        </p:spPr>
        <p:txBody>
          <a:bodyPr lIns="0" rIns="0"/>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072894" y="2982913"/>
            <a:ext cx="5027890" cy="41751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Content Placeholder 3"/>
          <p:cNvSpPr>
            <a:spLocks noGrp="1"/>
          </p:cNvSpPr>
          <p:nvPr>
            <p:ph sz="half" idx="12"/>
          </p:nvPr>
        </p:nvSpPr>
        <p:spPr>
          <a:xfrm>
            <a:off x="4072894" y="3402199"/>
            <a:ext cx="5027890" cy="952316"/>
          </a:xfrm>
          <a:prstGeom prst="rect">
            <a:avLst/>
          </a:prstGeom>
        </p:spPr>
        <p:txBody>
          <a:bodyPr lIns="0" rIns="0">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6" name="Picture Placeholder 6"/>
          <p:cNvSpPr>
            <a:spLocks noGrp="1"/>
          </p:cNvSpPr>
          <p:nvPr>
            <p:ph type="pic" sz="quarter" idx="13"/>
          </p:nvPr>
        </p:nvSpPr>
        <p:spPr>
          <a:xfrm>
            <a:off x="2653607" y="2982912"/>
            <a:ext cx="1371243" cy="1371600"/>
          </a:xfrm>
          <a:prstGeom prst="rect">
            <a:avLst/>
          </a:prstGeom>
        </p:spPr>
        <p:txBody>
          <a:bodyPr lIns="0" rIns="0"/>
          <a:lstStyle>
            <a:lvl1pPr marL="0" indent="0">
              <a:buNone/>
              <a:defRPr/>
            </a:lvl1pPr>
          </a:lstStyle>
          <a:p>
            <a:r>
              <a:rPr lang="en-US"/>
              <a:t>Click icon to add picture</a:t>
            </a:r>
            <a:endParaRPr lang="en-US" dirty="0"/>
          </a:p>
        </p:txBody>
      </p:sp>
      <p:sp>
        <p:nvSpPr>
          <p:cNvPr id="17" name="Text Placeholder 2"/>
          <p:cNvSpPr>
            <a:spLocks noGrp="1"/>
          </p:cNvSpPr>
          <p:nvPr>
            <p:ph type="body" idx="14"/>
          </p:nvPr>
        </p:nvSpPr>
        <p:spPr>
          <a:xfrm>
            <a:off x="4072894" y="4535489"/>
            <a:ext cx="5027890" cy="41751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8" name="Content Placeholder 3"/>
          <p:cNvSpPr>
            <a:spLocks noGrp="1"/>
          </p:cNvSpPr>
          <p:nvPr>
            <p:ph sz="half" idx="15"/>
          </p:nvPr>
        </p:nvSpPr>
        <p:spPr>
          <a:xfrm>
            <a:off x="4072894" y="4954774"/>
            <a:ext cx="5027890" cy="952316"/>
          </a:xfrm>
          <a:prstGeom prst="rect">
            <a:avLst/>
          </a:prstGeom>
        </p:spPr>
        <p:txBody>
          <a:bodyPr lIns="0" rIns="0">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9" name="Picture Placeholder 6"/>
          <p:cNvSpPr>
            <a:spLocks noGrp="1"/>
          </p:cNvSpPr>
          <p:nvPr>
            <p:ph type="pic" sz="quarter" idx="16"/>
          </p:nvPr>
        </p:nvSpPr>
        <p:spPr>
          <a:xfrm>
            <a:off x="2653607" y="4535487"/>
            <a:ext cx="1371243" cy="1371600"/>
          </a:xfrm>
          <a:prstGeom prst="rect">
            <a:avLst/>
          </a:prstGeom>
        </p:spPr>
        <p:txBody>
          <a:bodyPr lIns="0" rIns="0"/>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525138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normAutofit/>
          </a:bodyPr>
          <a:lstStyle>
            <a:lvl1pPr>
              <a:defRPr sz="2000" cap="none"/>
            </a:lvl1pPr>
          </a:lstStyle>
          <a:p>
            <a:r>
              <a:rPr lang="en-US" dirty="0"/>
              <a:t>Click To Edit Master Title Style</a:t>
            </a:r>
          </a:p>
        </p:txBody>
      </p:sp>
    </p:spTree>
    <p:extLst>
      <p:ext uri="{BB962C8B-B14F-4D97-AF65-F5344CB8AC3E}">
        <p14:creationId xmlns:p14="http://schemas.microsoft.com/office/powerpoint/2010/main" val="41727179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Half Image 2">
    <p:bg>
      <p:bgPr>
        <a:solidFill>
          <a:srgbClr val="CC00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6"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spcAft>
                <a:spcPts val="0"/>
              </a:spcAft>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9" name="Group 8"/>
          <p:cNvGrpSpPr/>
          <p:nvPr userDrawn="1"/>
        </p:nvGrpSpPr>
        <p:grpSpPr bwMode="invGray">
          <a:xfrm>
            <a:off x="7472005" y="5414434"/>
            <a:ext cx="1896039" cy="611717"/>
            <a:chOff x="5605463" y="4060825"/>
            <a:chExt cx="1422400" cy="458788"/>
          </a:xfrm>
        </p:grpSpPr>
        <p:sp>
          <p:nvSpPr>
            <p:cNvPr id="10"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7"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30247709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cap="none"/>
            </a:lvl1pPr>
          </a:lstStyle>
          <a:p>
            <a:r>
              <a:rPr lang="en-US" dirty="0"/>
              <a:t>Click To Edit Master Title Style</a:t>
            </a:r>
          </a:p>
        </p:txBody>
      </p:sp>
      <p:sp>
        <p:nvSpPr>
          <p:cNvPr id="3" name="Text Placeholder 4"/>
          <p:cNvSpPr>
            <a:spLocks noGrp="1"/>
          </p:cNvSpPr>
          <p:nvPr>
            <p:ph type="body" sz="quarter" idx="10" hasCustomPrompt="1"/>
          </p:nvPr>
        </p:nvSpPr>
        <p:spPr>
          <a:xfrm>
            <a:off x="858616" y="668401"/>
            <a:ext cx="10631784" cy="808711"/>
          </a:xfrm>
          <a:prstGeom prst="rect">
            <a:avLst/>
          </a:prstGeom>
        </p:spPr>
        <p:txBody>
          <a:bodyPr lIns="0" rIns="0" anchor="b"/>
          <a:lstStyle>
            <a:lvl1pPr marL="0" indent="0">
              <a:spcBef>
                <a:spcPts val="0"/>
              </a:spcBef>
              <a:buNone/>
              <a:defRPr b="1" cap="all" baseline="0"/>
            </a:lvl1pPr>
            <a:lvl2pPr marL="257175" indent="0">
              <a:buNone/>
              <a:defRPr/>
            </a:lvl2pPr>
            <a:lvl3pPr marL="514350" indent="0">
              <a:buNone/>
              <a:defRPr/>
            </a:lvl3pPr>
            <a:lvl4pPr marL="771525" indent="0">
              <a:buNone/>
              <a:defRPr/>
            </a:lvl4pPr>
            <a:lvl5pPr marL="1028700" indent="0">
              <a:buNone/>
              <a:defRPr/>
            </a:lvl5pPr>
          </a:lstStyle>
          <a:p>
            <a:pPr lvl="0"/>
            <a:r>
              <a:rPr lang="en-US" dirty="0"/>
              <a:t>ENTER SUBTITLE</a:t>
            </a:r>
          </a:p>
        </p:txBody>
      </p:sp>
    </p:spTree>
    <p:extLst>
      <p:ext uri="{BB962C8B-B14F-4D97-AF65-F5344CB8AC3E}">
        <p14:creationId xmlns:p14="http://schemas.microsoft.com/office/powerpoint/2010/main" val="25667792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829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hoto with Title/Subtitle/Content">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hidden">
          <a:xfrm>
            <a:off x="2220109" y="0"/>
            <a:ext cx="9987762" cy="6858000"/>
          </a:xfrm>
          <a:prstGeom prst="rect">
            <a:avLst/>
          </a:prstGeom>
        </p:spPr>
      </p:pic>
      <p:cxnSp>
        <p:nvCxnSpPr>
          <p:cNvPr id="7" name="Straight Connector 6">
            <a:extLst>
              <a:ext uri="{FF2B5EF4-FFF2-40B4-BE49-F238E27FC236}">
                <a16:creationId xmlns:a16="http://schemas.microsoft.com/office/drawing/2014/main" id="{79C6FE92-E738-A94C-9AF4-F919BA9C0DF8}"/>
              </a:ext>
            </a:extLst>
          </p:cNvPr>
          <p:cNvCxnSpPr>
            <a:cxnSpLocks/>
          </p:cNvCxnSpPr>
          <p:nvPr/>
        </p:nvCxnSpPr>
        <p:spPr>
          <a:xfrm>
            <a:off x="672980" y="2739743"/>
            <a:ext cx="8683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2" name="Text Placeholder 11"/>
          <p:cNvSpPr>
            <a:spLocks noGrp="1"/>
          </p:cNvSpPr>
          <p:nvPr>
            <p:ph type="body" sz="quarter" idx="10" hasCustomPrompt="1"/>
          </p:nvPr>
        </p:nvSpPr>
        <p:spPr>
          <a:xfrm>
            <a:off x="561832" y="419102"/>
            <a:ext cx="8224283" cy="1968500"/>
          </a:xfrm>
          <a:prstGeom prst="rect">
            <a:avLst/>
          </a:prstGeom>
        </p:spPr>
        <p:txBody>
          <a:bodyPr lIns="0" rIns="0" anchor="b">
            <a:normAutofit/>
          </a:bodyPr>
          <a:lstStyle>
            <a:lvl1pPr marL="0" indent="0">
              <a:buNone/>
              <a:defRPr sz="3200" b="1">
                <a:solidFill>
                  <a:schemeClr val="tx1"/>
                </a:solidFill>
              </a:defRPr>
            </a:lvl1pPr>
            <a:lvl5pPr>
              <a:defRPr/>
            </a:lvl5pPr>
          </a:lstStyle>
          <a:p>
            <a:pPr lvl="0"/>
            <a:r>
              <a:rPr lang="en-US" dirty="0"/>
              <a:t>Enter short </a:t>
            </a:r>
            <a:br>
              <a:rPr lang="en-US" dirty="0"/>
            </a:br>
            <a:r>
              <a:rPr lang="en-US" dirty="0"/>
              <a:t>title here</a:t>
            </a:r>
          </a:p>
        </p:txBody>
      </p:sp>
      <p:sp>
        <p:nvSpPr>
          <p:cNvPr id="13" name="Text Placeholder 11"/>
          <p:cNvSpPr>
            <a:spLocks noGrp="1"/>
          </p:cNvSpPr>
          <p:nvPr>
            <p:ph type="body" sz="quarter" idx="11" hasCustomPrompt="1"/>
          </p:nvPr>
        </p:nvSpPr>
        <p:spPr>
          <a:xfrm>
            <a:off x="561832" y="3022600"/>
            <a:ext cx="8224283" cy="558800"/>
          </a:xfrm>
          <a:prstGeom prst="rect">
            <a:avLst/>
          </a:prstGeom>
        </p:spPr>
        <p:txBody>
          <a:bodyPr lIns="0" rIns="0">
            <a:noAutofit/>
          </a:bodyPr>
          <a:lstStyle>
            <a:lvl1pPr marL="0" indent="0">
              <a:buNone/>
              <a:defRPr sz="2000" b="1" cap="all" baseline="0">
                <a:solidFill>
                  <a:schemeClr val="tx1"/>
                </a:solidFill>
              </a:defRPr>
            </a:lvl1pPr>
            <a:lvl5pPr>
              <a:defRPr/>
            </a:lvl5pPr>
          </a:lstStyle>
          <a:p>
            <a:pPr lvl="0"/>
            <a:r>
              <a:rPr lang="en-US" dirty="0"/>
              <a:t>ENTER SUBTITLE HERE</a:t>
            </a:r>
          </a:p>
        </p:txBody>
      </p:sp>
      <p:sp>
        <p:nvSpPr>
          <p:cNvPr id="14" name="Text Placeholder 11"/>
          <p:cNvSpPr>
            <a:spLocks noGrp="1"/>
          </p:cNvSpPr>
          <p:nvPr>
            <p:ph type="body" sz="quarter" idx="12" hasCustomPrompt="1"/>
          </p:nvPr>
        </p:nvSpPr>
        <p:spPr>
          <a:xfrm>
            <a:off x="561832" y="3581401"/>
            <a:ext cx="8224283" cy="2918931"/>
          </a:xfrm>
          <a:prstGeom prst="rect">
            <a:avLst/>
          </a:prstGeom>
        </p:spPr>
        <p:txBody>
          <a:bodyPr lIns="0" rIns="0">
            <a:noAutofit/>
          </a:bodyPr>
          <a:lstStyle>
            <a:lvl1pPr marL="0" indent="0">
              <a:spcAft>
                <a:spcPts val="338"/>
              </a:spcAft>
              <a:buNone/>
              <a:defRPr sz="1800" b="0" cap="none" baseline="0">
                <a:solidFill>
                  <a:schemeClr val="tx1"/>
                </a:solidFill>
              </a:defRPr>
            </a:lvl1pPr>
            <a:lvl5pPr>
              <a:defRPr/>
            </a:lvl5pPr>
          </a:lstStyle>
          <a:p>
            <a:pPr lvl="0"/>
            <a:r>
              <a:rPr lang="en-US" dirty="0"/>
              <a:t>ENTER text here</a:t>
            </a:r>
          </a:p>
          <a:p>
            <a:pPr lvl="0"/>
            <a:r>
              <a:rPr lang="en-US" dirty="0"/>
              <a:t>Enter you text here</a:t>
            </a:r>
          </a:p>
        </p:txBody>
      </p:sp>
      <p:grpSp>
        <p:nvGrpSpPr>
          <p:cNvPr id="56" name="Group 4"/>
          <p:cNvGrpSpPr>
            <a:grpSpLocks noChangeAspect="1"/>
          </p:cNvGrpSpPr>
          <p:nvPr userDrawn="1"/>
        </p:nvGrpSpPr>
        <p:grpSpPr bwMode="gray">
          <a:xfrm>
            <a:off x="11460796" y="6126956"/>
            <a:ext cx="544758" cy="548640"/>
            <a:chOff x="4703" y="3389"/>
            <a:chExt cx="437" cy="440"/>
          </a:xfrm>
        </p:grpSpPr>
        <p:sp>
          <p:nvSpPr>
            <p:cNvPr id="57" name="Freeform 56"/>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96"/>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97"/>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98"/>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705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Half Image 3">
    <p:bg>
      <p:bgPr>
        <a:solidFill>
          <a:srgbClr val="354CA1"/>
        </a:solidFill>
        <a:effectLst/>
      </p:bgPr>
    </p:bg>
    <p:spTree>
      <p:nvGrpSpPr>
        <p:cNvPr id="1" name=""/>
        <p:cNvGrpSpPr/>
        <p:nvPr/>
      </p:nvGrpSpPr>
      <p:grpSpPr>
        <a:xfrm>
          <a:off x="0" y="0"/>
          <a:ext cx="0" cy="0"/>
          <a:chOff x="0" y="0"/>
          <a:chExt cx="0" cy="0"/>
        </a:xfrm>
      </p:grpSpPr>
      <p:sp>
        <p:nvSpPr>
          <p:cNvPr id="12"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accent3"/>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grpSp>
        <p:nvGrpSpPr>
          <p:cNvPr id="10" name="Group 9"/>
          <p:cNvGrpSpPr/>
          <p:nvPr userDrawn="1"/>
        </p:nvGrpSpPr>
        <p:grpSpPr bwMode="invGray">
          <a:xfrm>
            <a:off x="7472005" y="5414434"/>
            <a:ext cx="1896039" cy="611717"/>
            <a:chOff x="5605463" y="4060825"/>
            <a:chExt cx="1422400" cy="458788"/>
          </a:xfrm>
        </p:grpSpPr>
        <p:sp>
          <p:nvSpPr>
            <p:cNvPr id="16"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20"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41738382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Half Image 4">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tx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469188" y="3926980"/>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2E785B-EFA0-2246-ADCC-47C18D9DE906}"/>
              </a:ext>
            </a:extLst>
          </p:cNvPr>
          <p:cNvCxnSpPr>
            <a:cxnSpLocks/>
          </p:cNvCxnSpPr>
          <p:nvPr/>
        </p:nvCxnSpPr>
        <p:spPr>
          <a:xfrm>
            <a:off x="7469188" y="3125439"/>
            <a:ext cx="467723"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marL="0" indent="0">
              <a:spcAft>
                <a:spcPts val="0"/>
              </a:spcAft>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5" name="Text Placeholder 2"/>
          <p:cNvSpPr>
            <a:spLocks noGrp="1"/>
          </p:cNvSpPr>
          <p:nvPr>
            <p:ph type="body" sz="quarter" idx="14" hasCustomPrompt="1"/>
          </p:nvPr>
        </p:nvSpPr>
        <p:spPr>
          <a:xfrm>
            <a:off x="7427564" y="3956167"/>
            <a:ext cx="4570809" cy="1015887"/>
          </a:xfrm>
          <a:prstGeom prst="rect">
            <a:avLst/>
          </a:prstGeom>
        </p:spPr>
        <p:txBody>
          <a:bodyPr vert="horz" lIns="0" tIns="0" rIns="0" bIns="0" rtlCol="0" anchor="ctr">
            <a:noAutofit/>
          </a:bodyPr>
          <a:lstStyle>
            <a:lvl1pPr marL="0" indent="0">
              <a:spcAft>
                <a:spcPts val="0"/>
              </a:spcAft>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6"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marL="0" indent="0">
              <a:spcAft>
                <a:spcPts val="0"/>
              </a:spcAft>
              <a:buNone/>
              <a:defRPr lang="en-US" sz="1400" b="0" i="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Tree>
    <p:extLst>
      <p:ext uri="{BB962C8B-B14F-4D97-AF65-F5344CB8AC3E}">
        <p14:creationId xmlns:p14="http://schemas.microsoft.com/office/powerpoint/2010/main" val="27589015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Half Image 5">
    <p:bg>
      <p:bgPr>
        <a:solidFill>
          <a:srgbClr val="CC0035"/>
        </a:solidFill>
        <a:effectLst/>
      </p:bgPr>
    </p:bg>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bg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1" y="-3313"/>
            <a:ext cx="7021271" cy="6861313"/>
          </a:xfrm>
          <a:prstGeom prst="rect">
            <a:avLst/>
          </a:prstGeom>
        </p:spPr>
      </p:pic>
      <p:cxnSp>
        <p:nvCxnSpPr>
          <p:cNvPr id="17" name="Straight Connector 16">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8"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9"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a:buFontTx/>
              <a:buNone/>
              <a:defRPr lang="en-US" sz="1400" b="0" i="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cxnSp>
        <p:nvCxnSpPr>
          <p:cNvPr id="20" name="Straight Connector 19">
            <a:extLst>
              <a:ext uri="{FF2B5EF4-FFF2-40B4-BE49-F238E27FC236}">
                <a16:creationId xmlns:a16="http://schemas.microsoft.com/office/drawing/2014/main" id="{ED318A14-49B3-034F-A276-8010F8A0BEB7}"/>
              </a:ext>
            </a:extLst>
          </p:cNvPr>
          <p:cNvCxnSpPr>
            <a:cxnSpLocks/>
          </p:cNvCxnSpPr>
          <p:nvPr/>
        </p:nvCxnSpPr>
        <p:spPr>
          <a:xfrm>
            <a:off x="7585888" y="3926980"/>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userDrawn="1"/>
        </p:nvGrpSpPr>
        <p:grpSpPr bwMode="invGray">
          <a:xfrm>
            <a:off x="7472005" y="5414434"/>
            <a:ext cx="1896039" cy="611717"/>
            <a:chOff x="5605463" y="4060825"/>
            <a:chExt cx="1422400" cy="458788"/>
          </a:xfrm>
        </p:grpSpPr>
        <p:sp>
          <p:nvSpPr>
            <p:cNvPr id="3"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5"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7"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8"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161765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Red Section Break or Call Out">
    <p:bg>
      <p:bgPr>
        <a:solidFill>
          <a:srgbClr val="CC0035"/>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0" y="3956282"/>
            <a:ext cx="12188825" cy="650648"/>
          </a:xfrm>
          <a:prstGeom prst="rect">
            <a:avLst/>
          </a:prstGeom>
        </p:spPr>
        <p:txBody>
          <a:bodyPr bIns="0" anchor="t">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10"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0" y="1363854"/>
            <a:ext cx="12188825" cy="1605339"/>
          </a:xfrm>
        </p:spPr>
        <p:txBody>
          <a:bodyPr bIns="0" anchor="b">
            <a:normAutofit/>
          </a:bodyPr>
          <a:lstStyle>
            <a:lvl1pPr algn="ctr">
              <a:spcBef>
                <a:spcPts val="0"/>
              </a:spcBef>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11" name="Group 4"/>
          <p:cNvGrpSpPr>
            <a:grpSpLocks noChangeAspect="1"/>
          </p:cNvGrpSpPr>
          <p:nvPr userDrawn="1"/>
        </p:nvGrpSpPr>
        <p:grpSpPr bwMode="black">
          <a:xfrm>
            <a:off x="5555157" y="3181456"/>
            <a:ext cx="940621" cy="495088"/>
            <a:chOff x="1862" y="1719"/>
            <a:chExt cx="1889" cy="994"/>
          </a:xfrm>
          <a:solidFill>
            <a:schemeClr val="bg1"/>
          </a:solidFill>
        </p:grpSpPr>
        <p:sp>
          <p:nvSpPr>
            <p:cNvPr id="13"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630323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lue Section Break or Call Out">
    <p:bg>
      <p:bgPr>
        <a:solidFill>
          <a:srgbClr val="354CA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0" y="3956282"/>
            <a:ext cx="12188825" cy="650648"/>
          </a:xfrm>
          <a:prstGeom prst="rect">
            <a:avLst/>
          </a:prstGeom>
        </p:spPr>
        <p:txBody>
          <a:bodyPr bIns="0" anchor="t">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0" y="1363854"/>
            <a:ext cx="12188825" cy="1605339"/>
          </a:xfrm>
        </p:spPr>
        <p:txBody>
          <a:bodyPr bIns="0" anchor="b">
            <a:normAutofit/>
          </a:bodyPr>
          <a:lstStyle>
            <a:lvl1pPr algn="ctr">
              <a:spcBef>
                <a:spcPts val="0"/>
              </a:spcBef>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6" name="Group 4"/>
          <p:cNvGrpSpPr>
            <a:grpSpLocks noChangeAspect="1"/>
          </p:cNvGrpSpPr>
          <p:nvPr userDrawn="1"/>
        </p:nvGrpSpPr>
        <p:grpSpPr bwMode="black">
          <a:xfrm>
            <a:off x="5555157" y="3181456"/>
            <a:ext cx="940621" cy="495088"/>
            <a:chOff x="1862" y="1719"/>
            <a:chExt cx="1889" cy="994"/>
          </a:xfrm>
          <a:solidFill>
            <a:schemeClr val="bg1"/>
          </a:solidFill>
        </p:grpSpPr>
        <p:sp>
          <p:nvSpPr>
            <p:cNvPr id="7"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648933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Break or 1 speaker title">
    <p:spTree>
      <p:nvGrpSpPr>
        <p:cNvPr id="1" name=""/>
        <p:cNvGrpSpPr/>
        <p:nvPr/>
      </p:nvGrpSpPr>
      <p:grpSpPr>
        <a:xfrm>
          <a:off x="0" y="0"/>
          <a:ext cx="0" cy="0"/>
          <a:chOff x="0" y="0"/>
          <a:chExt cx="0" cy="0"/>
        </a:xfrm>
      </p:grpSpPr>
      <p:grpSp>
        <p:nvGrpSpPr>
          <p:cNvPr id="7" name="Group 4"/>
          <p:cNvGrpSpPr>
            <a:grpSpLocks noChangeAspect="1"/>
          </p:cNvGrpSpPr>
          <p:nvPr userDrawn="1"/>
        </p:nvGrpSpPr>
        <p:grpSpPr bwMode="black">
          <a:xfrm>
            <a:off x="5557978" y="3167178"/>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1683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7983" y="1290323"/>
            <a:ext cx="10512862" cy="4646627"/>
          </a:xfrm>
          <a:prstGeom prst="rect">
            <a:avLst/>
          </a:prstGeom>
        </p:spPr>
        <p:txBody>
          <a:bodyPr vert="horz" lIns="91440" tIns="0" rIns="91440" bIns="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1A589ED4-99A7-154B-BB72-DF40B355989E}"/>
              </a:ext>
            </a:extLst>
          </p:cNvPr>
          <p:cNvSpPr>
            <a:spLocks noGrp="1"/>
          </p:cNvSpPr>
          <p:nvPr>
            <p:ph type="title"/>
          </p:nvPr>
        </p:nvSpPr>
        <p:spPr>
          <a:xfrm>
            <a:off x="559084" y="256642"/>
            <a:ext cx="10969944" cy="411757"/>
          </a:xfrm>
          <a:prstGeom prst="rect">
            <a:avLst/>
          </a:prstGeom>
        </p:spPr>
        <p:txBody>
          <a:bodyPr vert="horz" lIns="0" tIns="0" rIns="0" bIns="0" rtlCol="0" anchor="ctr">
            <a:noAutofit/>
          </a:bodyPr>
          <a:lstStyle/>
          <a:p>
            <a:pPr marL="0" lvl="0"/>
            <a:r>
              <a:rPr lang="en-US"/>
              <a:t>Click to edit Master title style</a:t>
            </a:r>
            <a:endParaRPr lang="en-US" dirty="0"/>
          </a:p>
        </p:txBody>
      </p:sp>
      <p:cxnSp>
        <p:nvCxnSpPr>
          <p:cNvPr id="10" name="Straight Connector 9">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6" name="AutoShape 11"/>
          <p:cNvSpPr>
            <a:spLocks noChangeAspect="1" noChangeArrowheads="1" noTextEdit="1"/>
          </p:cNvSpPr>
          <p:nvPr/>
        </p:nvSpPr>
        <p:spPr bwMode="auto">
          <a:xfrm>
            <a:off x="10133550" y="6100770"/>
            <a:ext cx="1814039" cy="641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mn-cs"/>
            </a:endParaRPr>
          </a:p>
        </p:txBody>
      </p:sp>
      <p:grpSp>
        <p:nvGrpSpPr>
          <p:cNvPr id="12" name="Group 4"/>
          <p:cNvGrpSpPr>
            <a:grpSpLocks noChangeAspect="1"/>
          </p:cNvGrpSpPr>
          <p:nvPr userDrawn="1"/>
        </p:nvGrpSpPr>
        <p:grpSpPr bwMode="gray">
          <a:xfrm>
            <a:off x="11460796" y="6126956"/>
            <a:ext cx="544758" cy="548640"/>
            <a:chOff x="4703" y="3389"/>
            <a:chExt cx="437" cy="440"/>
          </a:xfrm>
        </p:grpSpPr>
        <p:sp>
          <p:nvSpPr>
            <p:cNvPr id="13" name="Freeform 1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2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2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3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3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3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3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3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3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4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4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4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4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5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32420435"/>
      </p:ext>
    </p:extLst>
  </p:cSld>
  <p:clrMap bg1="lt1" tx1="dk1" bg2="lt2" tx2="dk2" accent1="accent1" accent2="accent2" accent3="accent3" accent4="accent4" accent5="accent5" accent6="accent6" hlink="hlink" folHlink="folHlink"/>
  <p:sldLayoutIdLst>
    <p:sldLayoutId id="2147483784" r:id="rId1"/>
    <p:sldLayoutId id="2147483786" r:id="rId2"/>
    <p:sldLayoutId id="2147483787" r:id="rId3"/>
    <p:sldLayoutId id="2147483788" r:id="rId4"/>
    <p:sldLayoutId id="2147483789" r:id="rId5"/>
    <p:sldLayoutId id="2147483790" r:id="rId6"/>
    <p:sldLayoutId id="2147483791" r:id="rId7"/>
    <p:sldLayoutId id="2147483792" r:id="rId8"/>
    <p:sldLayoutId id="2147483794" r:id="rId9"/>
    <p:sldLayoutId id="2147483795" r:id="rId10"/>
    <p:sldLayoutId id="2147483796" r:id="rId11"/>
    <p:sldLayoutId id="2147483797" r:id="rId12"/>
    <p:sldLayoutId id="2147483798" r:id="rId13"/>
    <p:sldLayoutId id="2147483799" r:id="rId14"/>
    <p:sldLayoutId id="2147483821" r:id="rId15"/>
    <p:sldLayoutId id="2147483822"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5" r:id="rId31"/>
    <p:sldLayoutId id="2147483816" r:id="rId32"/>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514350" rtl="0" eaLnBrk="1" latinLnBrk="0" hangingPunct="1">
        <a:lnSpc>
          <a:spcPct val="90000"/>
        </a:lnSpc>
        <a:spcBef>
          <a:spcPct val="0"/>
        </a:spcBef>
        <a:buNone/>
        <a:defRPr sz="2000" b="0" kern="1200" cap="none" spc="28" baseline="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0"/>
        </a:spcBef>
        <a:spcAft>
          <a:spcPts val="675"/>
        </a:spcAft>
        <a:buFont typeface="Arial" panose="020B0604020202020204" pitchFamily="34" charset="0"/>
        <a:buChar char="•"/>
        <a:defRPr sz="2400" kern="1200">
          <a:solidFill>
            <a:schemeClr val="tx1"/>
          </a:solidFill>
          <a:latin typeface="+mn-lt"/>
          <a:ea typeface="+mn-ea"/>
          <a:cs typeface="+mn-cs"/>
        </a:defRPr>
      </a:lvl1pPr>
      <a:lvl2pPr marL="385763" indent="-128588" algn="l" defTabSz="514350" rtl="0" eaLnBrk="1" latinLnBrk="0" hangingPunct="1">
        <a:lnSpc>
          <a:spcPct val="90000"/>
        </a:lnSpc>
        <a:spcBef>
          <a:spcPts val="0"/>
        </a:spcBef>
        <a:spcAft>
          <a:spcPts val="675"/>
        </a:spcAft>
        <a:buFont typeface="Arial" panose="020B0604020202020204" pitchFamily="34" charset="0"/>
        <a:buChar char="•"/>
        <a:defRPr sz="1800" kern="1200">
          <a:solidFill>
            <a:schemeClr val="tx1"/>
          </a:solidFill>
          <a:latin typeface="+mn-lt"/>
          <a:ea typeface="+mn-ea"/>
          <a:cs typeface="+mn-cs"/>
        </a:defRPr>
      </a:lvl2pPr>
      <a:lvl3pPr marL="642938" indent="-128588" algn="l" defTabSz="514350" rtl="0" eaLnBrk="1" latinLnBrk="0" hangingPunct="1">
        <a:lnSpc>
          <a:spcPct val="90000"/>
        </a:lnSpc>
        <a:spcBef>
          <a:spcPts val="0"/>
        </a:spcBef>
        <a:spcAft>
          <a:spcPts val="675"/>
        </a:spcAft>
        <a:buFont typeface="Arial" panose="020B0604020202020204" pitchFamily="34" charset="0"/>
        <a:buChar char="•"/>
        <a:defRPr sz="1800" kern="1200">
          <a:solidFill>
            <a:schemeClr val="tx1"/>
          </a:solidFill>
          <a:latin typeface="+mn-lt"/>
          <a:ea typeface="+mn-ea"/>
          <a:cs typeface="+mn-cs"/>
        </a:defRPr>
      </a:lvl3pPr>
      <a:lvl4pPr marL="900113"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4pPr>
      <a:lvl5pPr marL="1157288"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304EFAF-4F92-744C-9006-DFAC9A94AE64}"/>
              </a:ext>
            </a:extLst>
          </p:cNvPr>
          <p:cNvSpPr>
            <a:spLocks noGrp="1"/>
          </p:cNvSpPr>
          <p:nvPr>
            <p:ph type="subTitle" idx="1"/>
          </p:nvPr>
        </p:nvSpPr>
        <p:spPr/>
        <p:txBody>
          <a:bodyPr/>
          <a:lstStyle/>
          <a:p>
            <a:r>
              <a:rPr lang="en-US" dirty="0"/>
              <a:t>For Frito-Lay leadership, By Ben Goodwin</a:t>
            </a:r>
          </a:p>
        </p:txBody>
      </p:sp>
      <p:sp>
        <p:nvSpPr>
          <p:cNvPr id="3" name="Title 2">
            <a:extLst>
              <a:ext uri="{FF2B5EF4-FFF2-40B4-BE49-F238E27FC236}">
                <a16:creationId xmlns:a16="http://schemas.microsoft.com/office/drawing/2014/main" id="{A1D5F94B-D664-F141-9265-EDB0E25559EC}"/>
              </a:ext>
            </a:extLst>
          </p:cNvPr>
          <p:cNvSpPr>
            <a:spLocks noGrp="1"/>
          </p:cNvSpPr>
          <p:nvPr>
            <p:ph type="ctrTitle"/>
          </p:nvPr>
        </p:nvSpPr>
        <p:spPr/>
        <p:txBody>
          <a:bodyPr/>
          <a:lstStyle/>
          <a:p>
            <a:r>
              <a:rPr lang="en-US" dirty="0"/>
              <a:t>Frito-Lay; Attrition; root causes and business impact</a:t>
            </a:r>
          </a:p>
        </p:txBody>
      </p:sp>
      <p:pic>
        <p:nvPicPr>
          <p:cNvPr id="2050" name="Picture 2" descr="Download Frito-Lay Logo in SVG Vector or PNG File Format - Logo.wine">
            <a:extLst>
              <a:ext uri="{FF2B5EF4-FFF2-40B4-BE49-F238E27FC236}">
                <a16:creationId xmlns:a16="http://schemas.microsoft.com/office/drawing/2014/main" id="{18F97035-8C55-2A46-997A-383CB3BC1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9421" y="3779646"/>
            <a:ext cx="5143499" cy="342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0796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ownload Frito-Lay Logo in SVG Vector or PNG File Format - Logo.wine">
            <a:extLst>
              <a:ext uri="{FF2B5EF4-FFF2-40B4-BE49-F238E27FC236}">
                <a16:creationId xmlns:a16="http://schemas.microsoft.com/office/drawing/2014/main" id="{0DB71D41-5C3C-8847-8AE7-3BEF693DFE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16962" y="5141282"/>
            <a:ext cx="2571863" cy="171671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EDF381-F2D5-A84D-BAD8-BB4DAADD4995}"/>
              </a:ext>
            </a:extLst>
          </p:cNvPr>
          <p:cNvSpPr txBox="1"/>
          <p:nvPr/>
        </p:nvSpPr>
        <p:spPr>
          <a:xfrm>
            <a:off x="596348" y="159026"/>
            <a:ext cx="10008704" cy="446276"/>
          </a:xfrm>
          <a:prstGeom prst="rect">
            <a:avLst/>
          </a:prstGeom>
          <a:noFill/>
        </p:spPr>
        <p:txBody>
          <a:bodyPr wrap="square" rtlCol="0">
            <a:spAutoFit/>
          </a:bodyPr>
          <a:lstStyle/>
          <a:p>
            <a:r>
              <a:rPr lang="en-US" sz="2300" dirty="0"/>
              <a:t>Why discuss attrition? </a:t>
            </a:r>
          </a:p>
        </p:txBody>
      </p:sp>
      <p:sp>
        <p:nvSpPr>
          <p:cNvPr id="6" name="TextBox 5">
            <a:extLst>
              <a:ext uri="{FF2B5EF4-FFF2-40B4-BE49-F238E27FC236}">
                <a16:creationId xmlns:a16="http://schemas.microsoft.com/office/drawing/2014/main" id="{06BB9748-DC8F-C149-8119-522514879745}"/>
              </a:ext>
            </a:extLst>
          </p:cNvPr>
          <p:cNvSpPr txBox="1"/>
          <p:nvPr/>
        </p:nvSpPr>
        <p:spPr>
          <a:xfrm>
            <a:off x="596348" y="964096"/>
            <a:ext cx="90206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Attrition (n): Refers to employee or staff turnover, but in a broader sense, attrition rate is a calculation of the number of individuals or items that vacate or move out of a larger, collective group over a specified time frame.</a:t>
            </a:r>
          </a:p>
        </p:txBody>
      </p:sp>
      <p:cxnSp>
        <p:nvCxnSpPr>
          <p:cNvPr id="8" name="Straight Connector 7">
            <a:extLst>
              <a:ext uri="{FF2B5EF4-FFF2-40B4-BE49-F238E27FC236}">
                <a16:creationId xmlns:a16="http://schemas.microsoft.com/office/drawing/2014/main" id="{61570FAB-F9A4-344F-ABF7-2942A5EEEAEA}"/>
              </a:ext>
            </a:extLst>
          </p:cNvPr>
          <p:cNvCxnSpPr>
            <a:cxnSpLocks/>
          </p:cNvCxnSpPr>
          <p:nvPr/>
        </p:nvCxnSpPr>
        <p:spPr>
          <a:xfrm>
            <a:off x="357808" y="2226365"/>
            <a:ext cx="11598966" cy="0"/>
          </a:xfrm>
          <a:prstGeom prst="line">
            <a:avLst/>
          </a:prstGeom>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A5261A7E-303F-E349-BA0E-B873C74B1012}"/>
              </a:ext>
            </a:extLst>
          </p:cNvPr>
          <p:cNvSpPr txBox="1"/>
          <p:nvPr/>
        </p:nvSpPr>
        <p:spPr>
          <a:xfrm>
            <a:off x="596348" y="2406279"/>
            <a:ext cx="11698356" cy="4801314"/>
          </a:xfrm>
          <a:prstGeom prst="rect">
            <a:avLst/>
          </a:prstGeom>
          <a:noFill/>
        </p:spPr>
        <p:txBody>
          <a:bodyPr wrap="square" rtlCol="0">
            <a:spAutoFit/>
          </a:bodyPr>
          <a:lstStyle/>
          <a:p>
            <a:r>
              <a:rPr lang="en-US" dirty="0"/>
              <a:t>Prior to discussion of root causes, what is the outcome if we address attrition?</a:t>
            </a:r>
          </a:p>
          <a:p>
            <a:endParaRPr lang="en-US" dirty="0"/>
          </a:p>
          <a:p>
            <a:pPr marL="285750" indent="-285750">
              <a:buFont typeface="Arial" panose="020B0604020202020204" pitchFamily="34" charset="0"/>
              <a:buChar char="•"/>
            </a:pPr>
            <a:r>
              <a:rPr lang="en-US" dirty="0"/>
              <a:t>Employee Retainment (longer)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Employee satisfaction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Reduce costs associated with employee turnover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Showcase Frito-Lay as a great place to 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pPr marL="285750" indent="-285750">
              <a:buFont typeface="Arial" panose="020B0604020202020204" pitchFamily="34" charset="0"/>
              <a:buChar char="•"/>
            </a:pPr>
            <a:r>
              <a:rPr lang="en-US" b="1" dirty="0"/>
              <a:t>Fundamental underpinning: Attrition impacts the bottom line of the business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526882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ownload Frito-Lay Logo in SVG Vector or PNG File Format - Logo.wine">
            <a:extLst>
              <a:ext uri="{FF2B5EF4-FFF2-40B4-BE49-F238E27FC236}">
                <a16:creationId xmlns:a16="http://schemas.microsoft.com/office/drawing/2014/main" id="{0DB71D41-5C3C-8847-8AE7-3BEF693DFE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16962" y="5141282"/>
            <a:ext cx="2571863" cy="1716718"/>
          </a:xfrm>
          <a:prstGeom prst="rect">
            <a:avLst/>
          </a:prstGeom>
          <a:solidFill>
            <a:srgbClr val="FFFFFF"/>
          </a:solidFill>
        </p:spPr>
      </p:pic>
      <p:sp>
        <p:nvSpPr>
          <p:cNvPr id="5" name="TextBox 4">
            <a:extLst>
              <a:ext uri="{FF2B5EF4-FFF2-40B4-BE49-F238E27FC236}">
                <a16:creationId xmlns:a16="http://schemas.microsoft.com/office/drawing/2014/main" id="{BBEDF381-F2D5-A84D-BAD8-BB4DAADD4995}"/>
              </a:ext>
            </a:extLst>
          </p:cNvPr>
          <p:cNvSpPr txBox="1"/>
          <p:nvPr/>
        </p:nvSpPr>
        <p:spPr>
          <a:xfrm>
            <a:off x="596348" y="159026"/>
            <a:ext cx="10008704" cy="446276"/>
          </a:xfrm>
          <a:prstGeom prst="rect">
            <a:avLst/>
          </a:prstGeom>
          <a:noFill/>
        </p:spPr>
        <p:txBody>
          <a:bodyPr wrap="square" rtlCol="0">
            <a:spAutoFit/>
          </a:bodyPr>
          <a:lstStyle/>
          <a:p>
            <a:r>
              <a:rPr lang="en-US" sz="2300" dirty="0"/>
              <a:t>Attrition Visualized</a:t>
            </a:r>
          </a:p>
        </p:txBody>
      </p:sp>
      <p:pic>
        <p:nvPicPr>
          <p:cNvPr id="3" name="Picture 2" descr="Chart, scatter chart&#10;&#10;Description automatically generated">
            <a:extLst>
              <a:ext uri="{FF2B5EF4-FFF2-40B4-BE49-F238E27FC236}">
                <a16:creationId xmlns:a16="http://schemas.microsoft.com/office/drawing/2014/main" id="{D19433FB-5E69-564D-BAAB-894A36FEA9BA}"/>
              </a:ext>
            </a:extLst>
          </p:cNvPr>
          <p:cNvPicPr>
            <a:picLocks noChangeAspect="1"/>
          </p:cNvPicPr>
          <p:nvPr/>
        </p:nvPicPr>
        <p:blipFill rotWithShape="1">
          <a:blip r:embed="rId4"/>
          <a:srcRect l="6949" t="10549" r="5254" b="4451"/>
          <a:stretch/>
        </p:blipFill>
        <p:spPr>
          <a:xfrm>
            <a:off x="0" y="1444924"/>
            <a:ext cx="6538823" cy="3968151"/>
          </a:xfrm>
          <a:prstGeom prst="rect">
            <a:avLst/>
          </a:prstGeom>
        </p:spPr>
      </p:pic>
      <p:sp>
        <p:nvSpPr>
          <p:cNvPr id="12" name="TextBox 11">
            <a:extLst>
              <a:ext uri="{FF2B5EF4-FFF2-40B4-BE49-F238E27FC236}">
                <a16:creationId xmlns:a16="http://schemas.microsoft.com/office/drawing/2014/main" id="{9F96B935-53E6-A045-AFB6-793F21375FE3}"/>
              </a:ext>
            </a:extLst>
          </p:cNvPr>
          <p:cNvSpPr txBox="1"/>
          <p:nvPr/>
        </p:nvSpPr>
        <p:spPr>
          <a:xfrm>
            <a:off x="6935638" y="1035170"/>
            <a:ext cx="483079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Data contains ~30 variables on employee retention.</a:t>
            </a:r>
          </a:p>
          <a:p>
            <a:pPr marL="285750" indent="-285750">
              <a:buFont typeface="Arial" panose="020B0604020202020204" pitchFamily="34" charset="0"/>
              <a:buChar char="•"/>
            </a:pPr>
            <a:r>
              <a:rPr lang="en-US" dirty="0"/>
              <a:t>Unlikely one variable explains employee attrition</a:t>
            </a:r>
          </a:p>
          <a:p>
            <a:pPr marL="285750" indent="-285750">
              <a:buFont typeface="Arial" panose="020B0604020202020204" pitchFamily="34" charset="0"/>
              <a:buChar char="•"/>
            </a:pPr>
            <a:r>
              <a:rPr lang="en-US" dirty="0"/>
              <a:t>Principal component analysis used for dimensionality reduction to generalize attrition</a:t>
            </a:r>
          </a:p>
          <a:p>
            <a:pPr marL="285750" indent="-285750">
              <a:buFont typeface="Arial" panose="020B0604020202020204" pitchFamily="34" charset="0"/>
              <a:buChar char="•"/>
            </a:pPr>
            <a:endParaRPr lang="en-US" dirty="0"/>
          </a:p>
        </p:txBody>
      </p:sp>
      <p:cxnSp>
        <p:nvCxnSpPr>
          <p:cNvPr id="16" name="Straight Connector 15">
            <a:extLst>
              <a:ext uri="{FF2B5EF4-FFF2-40B4-BE49-F238E27FC236}">
                <a16:creationId xmlns:a16="http://schemas.microsoft.com/office/drawing/2014/main" id="{AEE7421B-DECB-3146-8FA9-69D926BB3167}"/>
              </a:ext>
            </a:extLst>
          </p:cNvPr>
          <p:cNvCxnSpPr/>
          <p:nvPr/>
        </p:nvCxnSpPr>
        <p:spPr>
          <a:xfrm>
            <a:off x="6728604" y="3209026"/>
            <a:ext cx="5460221" cy="0"/>
          </a:xfrm>
          <a:prstGeom prst="line">
            <a:avLst/>
          </a:prstGeom>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42F58EF7-C511-1E47-85D4-0725FD00AFD6}"/>
              </a:ext>
            </a:extLst>
          </p:cNvPr>
          <p:cNvSpPr txBox="1"/>
          <p:nvPr/>
        </p:nvSpPr>
        <p:spPr>
          <a:xfrm>
            <a:off x="6935639" y="3343494"/>
            <a:ext cx="498606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PC1: Associated with total working years, job level, and monthly income.  This component is a primary measure of career length and longevity and is a measure of success.  </a:t>
            </a:r>
          </a:p>
          <a:p>
            <a:pPr marL="285750" indent="-285750">
              <a:buFont typeface="Arial" panose="020B0604020202020204" pitchFamily="34" charset="0"/>
              <a:buChar char="•"/>
            </a:pPr>
            <a:r>
              <a:rPr lang="en-US" dirty="0"/>
              <a:t>PC2: Associated with years with current manager and years in current role.  </a:t>
            </a:r>
          </a:p>
        </p:txBody>
      </p:sp>
      <p:sp>
        <p:nvSpPr>
          <p:cNvPr id="18" name="TextBox 17">
            <a:extLst>
              <a:ext uri="{FF2B5EF4-FFF2-40B4-BE49-F238E27FC236}">
                <a16:creationId xmlns:a16="http://schemas.microsoft.com/office/drawing/2014/main" id="{9AD50283-386E-0C4B-9A22-B547E1970D88}"/>
              </a:ext>
            </a:extLst>
          </p:cNvPr>
          <p:cNvSpPr txBox="1"/>
          <p:nvPr/>
        </p:nvSpPr>
        <p:spPr>
          <a:xfrm>
            <a:off x="596348" y="5395822"/>
            <a:ext cx="891971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Attrition Takeaway: Between PC1 and PC2 we can see that job role and marital status play a large role in attrition. </a:t>
            </a:r>
          </a:p>
          <a:p>
            <a:pPr marL="285750" indent="-285750">
              <a:buFont typeface="Arial" panose="020B0604020202020204" pitchFamily="34" charset="0"/>
              <a:buChar char="•"/>
            </a:pPr>
            <a:r>
              <a:rPr lang="en-US" dirty="0"/>
              <a:t>Benefit: Marital status is largely outside of work; simple remedy of more PTO, potentially refocuses noncommitted workforce</a:t>
            </a:r>
          </a:p>
          <a:p>
            <a:pPr marL="285750" indent="-285750">
              <a:buFont typeface="Arial" panose="020B0604020202020204" pitchFamily="34" charset="0"/>
              <a:buChar char="•"/>
            </a:pPr>
            <a:r>
              <a:rPr lang="en-US" dirty="0"/>
              <a:t>Risk: Increased homelife stress will come into work and impact business operations</a:t>
            </a:r>
          </a:p>
        </p:txBody>
      </p:sp>
    </p:spTree>
    <p:extLst>
      <p:ext uri="{BB962C8B-B14F-4D97-AF65-F5344CB8AC3E}">
        <p14:creationId xmlns:p14="http://schemas.microsoft.com/office/powerpoint/2010/main" val="395400775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ownload Frito-Lay Logo in SVG Vector or PNG File Format - Logo.wine">
            <a:extLst>
              <a:ext uri="{FF2B5EF4-FFF2-40B4-BE49-F238E27FC236}">
                <a16:creationId xmlns:a16="http://schemas.microsoft.com/office/drawing/2014/main" id="{0DB71D41-5C3C-8847-8AE7-3BEF693DFE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16962" y="5141282"/>
            <a:ext cx="2571863" cy="1716718"/>
          </a:xfrm>
          <a:prstGeom prst="rect">
            <a:avLst/>
          </a:prstGeom>
          <a:solidFill>
            <a:srgbClr val="FFFFFF"/>
          </a:solidFill>
        </p:spPr>
      </p:pic>
      <p:sp>
        <p:nvSpPr>
          <p:cNvPr id="5" name="TextBox 4">
            <a:extLst>
              <a:ext uri="{FF2B5EF4-FFF2-40B4-BE49-F238E27FC236}">
                <a16:creationId xmlns:a16="http://schemas.microsoft.com/office/drawing/2014/main" id="{BBEDF381-F2D5-A84D-BAD8-BB4DAADD4995}"/>
              </a:ext>
            </a:extLst>
          </p:cNvPr>
          <p:cNvSpPr txBox="1"/>
          <p:nvPr/>
        </p:nvSpPr>
        <p:spPr>
          <a:xfrm>
            <a:off x="596348" y="159026"/>
            <a:ext cx="10008704" cy="446276"/>
          </a:xfrm>
          <a:prstGeom prst="rect">
            <a:avLst/>
          </a:prstGeom>
          <a:noFill/>
        </p:spPr>
        <p:txBody>
          <a:bodyPr wrap="square" rtlCol="0">
            <a:spAutoFit/>
          </a:bodyPr>
          <a:lstStyle/>
          <a:p>
            <a:r>
              <a:rPr lang="en-US" sz="2300" dirty="0"/>
              <a:t>Attrition Visualized</a:t>
            </a:r>
          </a:p>
        </p:txBody>
      </p:sp>
      <p:sp>
        <p:nvSpPr>
          <p:cNvPr id="17" name="TextBox 16">
            <a:extLst>
              <a:ext uri="{FF2B5EF4-FFF2-40B4-BE49-F238E27FC236}">
                <a16:creationId xmlns:a16="http://schemas.microsoft.com/office/drawing/2014/main" id="{42F58EF7-C511-1E47-85D4-0725FD00AFD6}"/>
              </a:ext>
            </a:extLst>
          </p:cNvPr>
          <p:cNvSpPr txBox="1"/>
          <p:nvPr/>
        </p:nvSpPr>
        <p:spPr>
          <a:xfrm>
            <a:off x="6905179" y="1397675"/>
            <a:ext cx="49860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PC3: This component is most related with performance rating and percent salary hike, both in a negative direction, suggesting that as a performance rating and percent salary hike decrease, department and job role increase. </a:t>
            </a:r>
          </a:p>
        </p:txBody>
      </p:sp>
      <p:sp>
        <p:nvSpPr>
          <p:cNvPr id="18" name="TextBox 17">
            <a:extLst>
              <a:ext uri="{FF2B5EF4-FFF2-40B4-BE49-F238E27FC236}">
                <a16:creationId xmlns:a16="http://schemas.microsoft.com/office/drawing/2014/main" id="{9AD50283-386E-0C4B-9A22-B547E1970D88}"/>
              </a:ext>
            </a:extLst>
          </p:cNvPr>
          <p:cNvSpPr txBox="1"/>
          <p:nvPr/>
        </p:nvSpPr>
        <p:spPr>
          <a:xfrm>
            <a:off x="697249" y="5181121"/>
            <a:ext cx="891971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Attrition Takeaway: Between PC2 and PC3 we can see once again job role and marital status are highly associated with attrition.  </a:t>
            </a:r>
          </a:p>
          <a:p>
            <a:pPr marL="285750" indent="-285750">
              <a:buFont typeface="Arial" panose="020B0604020202020204" pitchFamily="34" charset="0"/>
              <a:buChar char="•"/>
            </a:pPr>
            <a:r>
              <a:rPr lang="en-US" dirty="0"/>
              <a:t>Benefit: Salary increases are an expense, but they pale in comparison to onboarding costs</a:t>
            </a:r>
          </a:p>
          <a:p>
            <a:pPr marL="285750" indent="-285750">
              <a:buFont typeface="Arial" panose="020B0604020202020204" pitchFamily="34" charset="0"/>
              <a:buChar char="•"/>
            </a:pPr>
            <a:r>
              <a:rPr lang="en-US" dirty="0"/>
              <a:t>Risk: Low salaries cause attrition, Frito-Lay cannot focus on growth, constant internal struggles</a:t>
            </a:r>
          </a:p>
        </p:txBody>
      </p:sp>
      <p:pic>
        <p:nvPicPr>
          <p:cNvPr id="8" name="Picture 7" descr="Chart, scatter chart&#10;&#10;Description automatically generated">
            <a:extLst>
              <a:ext uri="{FF2B5EF4-FFF2-40B4-BE49-F238E27FC236}">
                <a16:creationId xmlns:a16="http://schemas.microsoft.com/office/drawing/2014/main" id="{A745E18B-A87F-C346-A1EF-5B1DC42FD7FC}"/>
              </a:ext>
            </a:extLst>
          </p:cNvPr>
          <p:cNvPicPr>
            <a:picLocks noChangeAspect="1"/>
          </p:cNvPicPr>
          <p:nvPr/>
        </p:nvPicPr>
        <p:blipFill rotWithShape="1">
          <a:blip r:embed="rId4"/>
          <a:srcRect l="3381" t="10484" r="10523" b="4645"/>
          <a:stretch/>
        </p:blipFill>
        <p:spPr>
          <a:xfrm>
            <a:off x="297578" y="1263800"/>
            <a:ext cx="6370942" cy="3890452"/>
          </a:xfrm>
          <a:prstGeom prst="rect">
            <a:avLst/>
          </a:prstGeom>
        </p:spPr>
      </p:pic>
    </p:spTree>
    <p:extLst>
      <p:ext uri="{BB962C8B-B14F-4D97-AF65-F5344CB8AC3E}">
        <p14:creationId xmlns:p14="http://schemas.microsoft.com/office/powerpoint/2010/main" val="266949686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8B5E24B-0294-6247-A818-977FCDDDB57D}"/>
              </a:ext>
            </a:extLst>
          </p:cNvPr>
          <p:cNvPicPr>
            <a:picLocks noChangeAspect="1"/>
          </p:cNvPicPr>
          <p:nvPr/>
        </p:nvPicPr>
        <p:blipFill rotWithShape="1">
          <a:blip r:embed="rId3"/>
          <a:srcRect l="4718" t="3806" r="2684" b="3714"/>
          <a:stretch/>
        </p:blipFill>
        <p:spPr>
          <a:xfrm>
            <a:off x="2449901" y="758292"/>
            <a:ext cx="7552277" cy="4650022"/>
          </a:xfrm>
          <a:prstGeom prst="rect">
            <a:avLst/>
          </a:prstGeom>
        </p:spPr>
      </p:pic>
      <p:pic>
        <p:nvPicPr>
          <p:cNvPr id="4" name="Picture 2" descr="Download Frito-Lay Logo in SVG Vector or PNG File Format - Logo.wine">
            <a:extLst>
              <a:ext uri="{FF2B5EF4-FFF2-40B4-BE49-F238E27FC236}">
                <a16:creationId xmlns:a16="http://schemas.microsoft.com/office/drawing/2014/main" id="{0DB71D41-5C3C-8847-8AE7-3BEF693DFE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616962" y="5141282"/>
            <a:ext cx="2571863" cy="1716718"/>
          </a:xfrm>
          <a:prstGeom prst="rect">
            <a:avLst/>
          </a:prstGeom>
          <a:solidFill>
            <a:srgbClr val="FFFFFF"/>
          </a:solidFill>
        </p:spPr>
      </p:pic>
      <p:sp>
        <p:nvSpPr>
          <p:cNvPr id="5" name="TextBox 4">
            <a:extLst>
              <a:ext uri="{FF2B5EF4-FFF2-40B4-BE49-F238E27FC236}">
                <a16:creationId xmlns:a16="http://schemas.microsoft.com/office/drawing/2014/main" id="{BBEDF381-F2D5-A84D-BAD8-BB4DAADD4995}"/>
              </a:ext>
            </a:extLst>
          </p:cNvPr>
          <p:cNvSpPr txBox="1"/>
          <p:nvPr/>
        </p:nvSpPr>
        <p:spPr>
          <a:xfrm>
            <a:off x="596348" y="159026"/>
            <a:ext cx="10008704" cy="446276"/>
          </a:xfrm>
          <a:prstGeom prst="rect">
            <a:avLst/>
          </a:prstGeom>
          <a:noFill/>
        </p:spPr>
        <p:txBody>
          <a:bodyPr wrap="square" rtlCol="0">
            <a:spAutoFit/>
          </a:bodyPr>
          <a:lstStyle/>
          <a:p>
            <a:r>
              <a:rPr lang="en-US" sz="2300" dirty="0"/>
              <a:t>Job Role Attrition Visualized</a:t>
            </a:r>
          </a:p>
        </p:txBody>
      </p:sp>
      <p:sp>
        <p:nvSpPr>
          <p:cNvPr id="18" name="TextBox 17">
            <a:extLst>
              <a:ext uri="{FF2B5EF4-FFF2-40B4-BE49-F238E27FC236}">
                <a16:creationId xmlns:a16="http://schemas.microsoft.com/office/drawing/2014/main" id="{9AD50283-386E-0C4B-9A22-B547E1970D88}"/>
              </a:ext>
            </a:extLst>
          </p:cNvPr>
          <p:cNvSpPr txBox="1"/>
          <p:nvPr/>
        </p:nvSpPr>
        <p:spPr>
          <a:xfrm>
            <a:off x="0" y="5408314"/>
            <a:ext cx="1060505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Attrition Takeaway: Certain roles are at a higher risk of attrition.  Focus on retaining sales representatives, sales executives, and research scientists.</a:t>
            </a:r>
          </a:p>
          <a:p>
            <a:pPr marL="285750" indent="-285750">
              <a:buFont typeface="Arial" panose="020B0604020202020204" pitchFamily="34" charset="0"/>
              <a:buChar char="•"/>
            </a:pPr>
            <a:r>
              <a:rPr lang="en-US" dirty="0"/>
              <a:t>Benefit: Frito-Lay can focus on certain job roles that suffer from increased attrition</a:t>
            </a:r>
          </a:p>
          <a:p>
            <a:pPr marL="285750" indent="-285750">
              <a:buFont typeface="Arial" panose="020B0604020202020204" pitchFamily="34" charset="0"/>
              <a:buChar char="•"/>
            </a:pPr>
            <a:r>
              <a:rPr lang="en-US" dirty="0"/>
              <a:t>Risk: Attrition job roles are heavy on the sales side; this needs immediate action.  This can be directly attributed to losses in sales.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5034529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ownload Frito-Lay Logo in SVG Vector or PNG File Format - Logo.wine">
            <a:extLst>
              <a:ext uri="{FF2B5EF4-FFF2-40B4-BE49-F238E27FC236}">
                <a16:creationId xmlns:a16="http://schemas.microsoft.com/office/drawing/2014/main" id="{0DB71D41-5C3C-8847-8AE7-3BEF693DFE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16962" y="5141282"/>
            <a:ext cx="2571863" cy="1716718"/>
          </a:xfrm>
          <a:prstGeom prst="rect">
            <a:avLst/>
          </a:prstGeom>
          <a:solidFill>
            <a:srgbClr val="FFFFFF"/>
          </a:solidFill>
        </p:spPr>
      </p:pic>
      <p:sp>
        <p:nvSpPr>
          <p:cNvPr id="5" name="TextBox 4">
            <a:extLst>
              <a:ext uri="{FF2B5EF4-FFF2-40B4-BE49-F238E27FC236}">
                <a16:creationId xmlns:a16="http://schemas.microsoft.com/office/drawing/2014/main" id="{BBEDF381-F2D5-A84D-BAD8-BB4DAADD4995}"/>
              </a:ext>
            </a:extLst>
          </p:cNvPr>
          <p:cNvSpPr txBox="1"/>
          <p:nvPr/>
        </p:nvSpPr>
        <p:spPr>
          <a:xfrm>
            <a:off x="596348" y="159026"/>
            <a:ext cx="10876784" cy="446276"/>
          </a:xfrm>
          <a:prstGeom prst="rect">
            <a:avLst/>
          </a:prstGeom>
          <a:noFill/>
        </p:spPr>
        <p:txBody>
          <a:bodyPr wrap="square" rtlCol="0">
            <a:spAutoFit/>
          </a:bodyPr>
          <a:lstStyle/>
          <a:p>
            <a:r>
              <a:rPr lang="en-US" sz="2300" dirty="0"/>
              <a:t>Frito-Lay should focus on reducing sales staff attrition and increase salaries </a:t>
            </a:r>
          </a:p>
        </p:txBody>
      </p:sp>
      <p:sp>
        <p:nvSpPr>
          <p:cNvPr id="2" name="TextBox 1">
            <a:extLst>
              <a:ext uri="{FF2B5EF4-FFF2-40B4-BE49-F238E27FC236}">
                <a16:creationId xmlns:a16="http://schemas.microsoft.com/office/drawing/2014/main" id="{59BC9C52-E853-9B4C-A95F-CB3FBC758408}"/>
              </a:ext>
            </a:extLst>
          </p:cNvPr>
          <p:cNvSpPr txBox="1"/>
          <p:nvPr/>
        </p:nvSpPr>
        <p:spPr>
          <a:xfrm>
            <a:off x="596348" y="1000664"/>
            <a:ext cx="11239094"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Aggregating all variables via dimensionality reduction indicates that marital status and salary hike point towards attrition.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all job categories are plotted, certain job roles within the sales realm are heavily associated with attrition.   </a:t>
            </a:r>
          </a:p>
          <a:p>
            <a:pPr marL="285750" indent="-285750">
              <a:buFont typeface="Arial" panose="020B0604020202020204" pitchFamily="34" charset="0"/>
              <a:buChar char="•"/>
            </a:pPr>
            <a:endParaRPr lang="en-US" dirty="0"/>
          </a:p>
          <a:p>
            <a:r>
              <a:rPr lang="en-US" dirty="0"/>
              <a:t>     </a:t>
            </a:r>
            <a:r>
              <a:rPr lang="en-US" u="sng" dirty="0"/>
              <a:t>Next Steps:</a:t>
            </a:r>
          </a:p>
          <a:p>
            <a:pPr marL="285750" indent="-285750">
              <a:buFont typeface="Arial" panose="020B0604020202020204" pitchFamily="34" charset="0"/>
              <a:buChar char="•"/>
            </a:pPr>
            <a:endParaRPr lang="en-US" u="sng" dirty="0"/>
          </a:p>
          <a:p>
            <a:pPr marL="285750" indent="-285750">
              <a:buFont typeface="Arial" panose="020B0604020202020204" pitchFamily="34" charset="0"/>
              <a:buChar char="•"/>
            </a:pPr>
            <a:r>
              <a:rPr lang="en-US" dirty="0"/>
              <a:t>Frito-Lay will be unable to address growth opportunities and should consider being more generous with paid time off to incentivize employees to strive for more work life balance.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Leadership should also consider raising salaries to address the variable salary hike.  Despite the initial costs of increases salaries, conventional wisdom tells us that increases salaries of existing employees instead of bringing on new employees will reduce costs in the long run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a result of these two actions, existing employees will stay, and Frito-Lay can shift its resources elsewhere to focus on growing sales, increasing footprint, and reducing overhead.</a:t>
            </a:r>
          </a:p>
          <a:p>
            <a:pPr marL="285750" indent="-285750">
              <a:buFont typeface="Arial" panose="020B0604020202020204" pitchFamily="34" charset="0"/>
              <a:buChar char="•"/>
            </a:pPr>
            <a:endParaRPr lang="en-US" u="sng" dirty="0"/>
          </a:p>
        </p:txBody>
      </p:sp>
    </p:spTree>
    <p:extLst>
      <p:ext uri="{BB962C8B-B14F-4D97-AF65-F5344CB8AC3E}">
        <p14:creationId xmlns:p14="http://schemas.microsoft.com/office/powerpoint/2010/main" val="165467367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DRAFT-Marcom-New-Brand-Template-2019-DRAFT-v1.5">
  <a:themeElements>
    <a:clrScheme name="Custom 1">
      <a:dk1>
        <a:srgbClr val="000000"/>
      </a:dk1>
      <a:lt1>
        <a:sysClr val="window" lastClr="FFFFFF"/>
      </a:lt1>
      <a:dk2>
        <a:srgbClr val="000000"/>
      </a:dk2>
      <a:lt2>
        <a:srgbClr val="E7E6E6"/>
      </a:lt2>
      <a:accent1>
        <a:srgbClr val="354CA1"/>
      </a:accent1>
      <a:accent2>
        <a:srgbClr val="CC0035"/>
      </a:accent2>
      <a:accent3>
        <a:srgbClr val="F9C80E"/>
      </a:accent3>
      <a:accent4>
        <a:srgbClr val="FF1053"/>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U Template 2021.potx" id="{09F2ADE0-DFEA-49AB-997B-954DF475F35F}" vid="{4ED6FE58-0DB0-44B9-9F4D-32F9DDFA494F}"/>
    </a:ext>
  </a:extLst>
</a:theme>
</file>

<file path=ppt/theme/theme2.xml><?xml version="1.0" encoding="utf-8"?>
<a:theme xmlns:a="http://schemas.openxmlformats.org/drawingml/2006/main" name="Office Theme">
  <a:themeElements>
    <a:clrScheme name="SMU 2019">
      <a:dk1>
        <a:srgbClr val="000000"/>
      </a:dk1>
      <a:lt1>
        <a:sysClr val="window" lastClr="FFFFFF"/>
      </a:lt1>
      <a:dk2>
        <a:srgbClr val="000000"/>
      </a:dk2>
      <a:lt2>
        <a:srgbClr val="E7E6E6"/>
      </a:lt2>
      <a:accent1>
        <a:srgbClr val="354CA1"/>
      </a:accent1>
      <a:accent2>
        <a:srgbClr val="CC0035"/>
      </a:accent2>
      <a:accent3>
        <a:srgbClr val="FF1053"/>
      </a:accent3>
      <a:accent4>
        <a:srgbClr val="F9C80E"/>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6">
    <wetp:webextensionref xmlns:r="http://schemas.openxmlformats.org/officeDocument/2006/relationships" r:id="rId3"/>
  </wetp:taskpane>
  <wetp:taskpane dockstate="right" visibility="0" width="350" row="7">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F46F5C60-735F-426F-B739-20E46EBD2D24}">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64C9A25-6582-43EF-B99F-F947905DA784}">
  <we:reference id="wa104178141" version="3.10.0.197" store="en-US" storeType="OMEX"/>
  <we:alternateReferences>
    <we:reference id="WA104178141" version="3.10.0.197"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F5F422E-648B-48B0-8D72-60FE1CC6659D}">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F0B89F5-F4A8-442B-9F20-172DE3AC2A60}">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DRAFT-Marcom-New-Brand-Template-2019-DRAFT-v1</Template>
  <TotalTime>278</TotalTime>
  <Words>1013</Words>
  <Application>Microsoft Macintosh PowerPoint</Application>
  <PresentationFormat>Custom</PresentationFormat>
  <Paragraphs>58</Paragraphs>
  <Slides>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Courier New</vt:lpstr>
      <vt:lpstr>DRAFT-Marcom-New-Brand-Template-2019-DRAFT-v1.5</vt:lpstr>
      <vt:lpstr>Frito-Lay; Attrition; root causes and business impact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DS6390: Final Data Story</dc:title>
  <dc:creator>Goodwin, Ben</dc:creator>
  <cp:lastModifiedBy>Goodwin, Ben</cp:lastModifiedBy>
  <cp:revision>13</cp:revision>
  <cp:lastPrinted>2019-05-15T16:46:10Z</cp:lastPrinted>
  <dcterms:created xsi:type="dcterms:W3CDTF">2021-07-25T23:21:17Z</dcterms:created>
  <dcterms:modified xsi:type="dcterms:W3CDTF">2021-07-26T03:59:36Z</dcterms:modified>
</cp:coreProperties>
</file>